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1" r:id="rId4"/>
  </p:sldMasterIdLst>
  <p:notesMasterIdLst>
    <p:notesMasterId r:id="rId22"/>
  </p:notesMasterIdLst>
  <p:sldIdLst>
    <p:sldId id="263" r:id="rId5"/>
    <p:sldId id="267" r:id="rId6"/>
    <p:sldId id="257" r:id="rId7"/>
    <p:sldId id="277" r:id="rId8"/>
    <p:sldId id="272" r:id="rId9"/>
    <p:sldId id="262" r:id="rId10"/>
    <p:sldId id="259" r:id="rId11"/>
    <p:sldId id="274" r:id="rId12"/>
    <p:sldId id="258" r:id="rId13"/>
    <p:sldId id="273" r:id="rId14"/>
    <p:sldId id="266" r:id="rId15"/>
    <p:sldId id="280" r:id="rId16"/>
    <p:sldId id="279" r:id="rId17"/>
    <p:sldId id="260" r:id="rId18"/>
    <p:sldId id="278" r:id="rId19"/>
    <p:sldId id="265" r:id="rId20"/>
    <p:sldId id="28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F3603A-127B-49EA-8533-1A02051C2E26}" v="13" dt="2024-06-03T07:31:09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th Watson" userId="4267d438-b305-4ee9-8167-841057f7cb0a" providerId="ADAL" clId="{EBF3603A-127B-49EA-8533-1A02051C2E26}"/>
    <pc:docChg chg="undo redo custSel addSld delSld modSld">
      <pc:chgData name="Ruth Watson" userId="4267d438-b305-4ee9-8167-841057f7cb0a" providerId="ADAL" clId="{EBF3603A-127B-49EA-8533-1A02051C2E26}" dt="2024-06-03T07:31:26.197" v="50" actId="20577"/>
      <pc:docMkLst>
        <pc:docMk/>
      </pc:docMkLst>
      <pc:sldChg chg="addSp delSp modSp add del mod setBg">
        <pc:chgData name="Ruth Watson" userId="4267d438-b305-4ee9-8167-841057f7cb0a" providerId="ADAL" clId="{EBF3603A-127B-49EA-8533-1A02051C2E26}" dt="2024-06-03T07:31:26.197" v="50" actId="20577"/>
        <pc:sldMkLst>
          <pc:docMk/>
          <pc:sldMk cId="1784099354" sldId="281"/>
        </pc:sldMkLst>
        <pc:spChg chg="add">
          <ac:chgData name="Ruth Watson" userId="4267d438-b305-4ee9-8167-841057f7cb0a" providerId="ADAL" clId="{EBF3603A-127B-49EA-8533-1A02051C2E26}" dt="2024-06-03T07:30:34.314" v="38"/>
          <ac:spMkLst>
            <pc:docMk/>
            <pc:sldMk cId="1784099354" sldId="281"/>
            <ac:spMk id="2" creationId="{48D392FA-E2BA-33BE-486B-8F315122B7A2}"/>
          </ac:spMkLst>
        </pc:spChg>
        <pc:spChg chg="mod">
          <ac:chgData name="Ruth Watson" userId="4267d438-b305-4ee9-8167-841057f7cb0a" providerId="ADAL" clId="{EBF3603A-127B-49EA-8533-1A02051C2E26}" dt="2024-06-03T07:31:26.197" v="50" actId="20577"/>
          <ac:spMkLst>
            <pc:docMk/>
            <pc:sldMk cId="1784099354" sldId="281"/>
            <ac:spMk id="3" creationId="{00000000-0000-0000-0000-000000000000}"/>
          </ac:spMkLst>
        </pc:spChg>
        <pc:spChg chg="add">
          <ac:chgData name="Ruth Watson" userId="4267d438-b305-4ee9-8167-841057f7cb0a" providerId="ADAL" clId="{EBF3603A-127B-49EA-8533-1A02051C2E26}" dt="2024-06-03T07:30:51.582" v="39"/>
          <ac:spMkLst>
            <pc:docMk/>
            <pc:sldMk cId="1784099354" sldId="281"/>
            <ac:spMk id="5" creationId="{E56D159C-B515-66B2-5FBF-75EF2016EAE2}"/>
          </ac:spMkLst>
        </pc:spChg>
        <pc:spChg chg="add mod">
          <ac:chgData name="Ruth Watson" userId="4267d438-b305-4ee9-8167-841057f7cb0a" providerId="ADAL" clId="{EBF3603A-127B-49EA-8533-1A02051C2E26}" dt="2024-06-03T07:31:00.489" v="43"/>
          <ac:spMkLst>
            <pc:docMk/>
            <pc:sldMk cId="1784099354" sldId="281"/>
            <ac:spMk id="6" creationId="{8C42B686-7DF5-F4EE-764B-C9FD78136314}"/>
          </ac:spMkLst>
        </pc:spChg>
        <pc:spChg chg="add del">
          <ac:chgData name="Ruth Watson" userId="4267d438-b305-4ee9-8167-841057f7cb0a" providerId="ADAL" clId="{EBF3603A-127B-49EA-8533-1A02051C2E26}" dt="2024-05-24T00:13:22.540" v="11" actId="26606"/>
          <ac:spMkLst>
            <pc:docMk/>
            <pc:sldMk cId="1784099354" sldId="281"/>
            <ac:spMk id="6" creationId="{C0763A76-9F1C-4FC5-82B7-DD475DA461B2}"/>
          </ac:spMkLst>
        </pc:spChg>
        <pc:spChg chg="add">
          <ac:chgData name="Ruth Watson" userId="4267d438-b305-4ee9-8167-841057f7cb0a" providerId="ADAL" clId="{EBF3603A-127B-49EA-8533-1A02051C2E26}" dt="2024-06-03T07:31:07.190" v="44"/>
          <ac:spMkLst>
            <pc:docMk/>
            <pc:sldMk cId="1784099354" sldId="281"/>
            <ac:spMk id="7" creationId="{80B9EA54-8AFC-6DC0-8654-75BA16E29D9B}"/>
          </ac:spMkLst>
        </pc:spChg>
        <pc:spChg chg="add del">
          <ac:chgData name="Ruth Watson" userId="4267d438-b305-4ee9-8167-841057f7cb0a" providerId="ADAL" clId="{EBF3603A-127B-49EA-8533-1A02051C2E26}" dt="2024-05-24T00:13:22.540" v="11" actId="26606"/>
          <ac:spMkLst>
            <pc:docMk/>
            <pc:sldMk cId="1784099354" sldId="281"/>
            <ac:spMk id="7" creationId="{E81BF4F6-F2CF-4984-9D14-D6966D92F99F}"/>
          </ac:spMkLst>
        </pc:spChg>
        <pc:spChg chg="add del">
          <ac:chgData name="Ruth Watson" userId="4267d438-b305-4ee9-8167-841057f7cb0a" providerId="ADAL" clId="{EBF3603A-127B-49EA-8533-1A02051C2E26}" dt="2024-05-24T00:13:12.860" v="3" actId="26606"/>
          <ac:spMkLst>
            <pc:docMk/>
            <pc:sldMk cId="1784099354" sldId="281"/>
            <ac:spMk id="9" creationId="{04812C46-200A-4DEB-A05E-3ED6C68C2387}"/>
          </ac:spMkLst>
        </pc:spChg>
        <pc:spChg chg="add del">
          <ac:chgData name="Ruth Watson" userId="4267d438-b305-4ee9-8167-841057f7cb0a" providerId="ADAL" clId="{EBF3603A-127B-49EA-8533-1A02051C2E26}" dt="2024-05-24T00:13:12.860" v="3" actId="26606"/>
          <ac:spMkLst>
            <pc:docMk/>
            <pc:sldMk cId="1784099354" sldId="281"/>
            <ac:spMk id="11" creationId="{D1EA859B-E555-4109-94F3-6700E046E008}"/>
          </ac:spMkLst>
        </pc:spChg>
        <pc:spChg chg="add del">
          <ac:chgData name="Ruth Watson" userId="4267d438-b305-4ee9-8167-841057f7cb0a" providerId="ADAL" clId="{EBF3603A-127B-49EA-8533-1A02051C2E26}" dt="2024-05-24T00:13:15.419" v="5" actId="26606"/>
          <ac:spMkLst>
            <pc:docMk/>
            <pc:sldMk cId="1784099354" sldId="281"/>
            <ac:spMk id="13" creationId="{F13C74B1-5B17-4795-BED0-7140497B445A}"/>
          </ac:spMkLst>
        </pc:spChg>
        <pc:spChg chg="add del">
          <ac:chgData name="Ruth Watson" userId="4267d438-b305-4ee9-8167-841057f7cb0a" providerId="ADAL" clId="{EBF3603A-127B-49EA-8533-1A02051C2E26}" dt="2024-05-24T00:13:15.419" v="5" actId="26606"/>
          <ac:spMkLst>
            <pc:docMk/>
            <pc:sldMk cId="1784099354" sldId="281"/>
            <ac:spMk id="14" creationId="{D4974D33-8DC5-464E-8C6D-BE58F0669C17}"/>
          </ac:spMkLst>
        </pc:spChg>
        <pc:spChg chg="add del">
          <ac:chgData name="Ruth Watson" userId="4267d438-b305-4ee9-8167-841057f7cb0a" providerId="ADAL" clId="{EBF3603A-127B-49EA-8533-1A02051C2E26}" dt="2024-05-24T00:13:18.838" v="7" actId="26606"/>
          <ac:spMkLst>
            <pc:docMk/>
            <pc:sldMk cId="1784099354" sldId="281"/>
            <ac:spMk id="16" creationId="{04812C46-200A-4DEB-A05E-3ED6C68C2387}"/>
          </ac:spMkLst>
        </pc:spChg>
        <pc:spChg chg="add del">
          <ac:chgData name="Ruth Watson" userId="4267d438-b305-4ee9-8167-841057f7cb0a" providerId="ADAL" clId="{EBF3603A-127B-49EA-8533-1A02051C2E26}" dt="2024-05-24T00:13:18.838" v="7" actId="26606"/>
          <ac:spMkLst>
            <pc:docMk/>
            <pc:sldMk cId="1784099354" sldId="281"/>
            <ac:spMk id="17" creationId="{D1EA859B-E555-4109-94F3-6700E046E008}"/>
          </ac:spMkLst>
        </pc:spChg>
        <pc:grpChg chg="add del">
          <ac:chgData name="Ruth Watson" userId="4267d438-b305-4ee9-8167-841057f7cb0a" providerId="ADAL" clId="{EBF3603A-127B-49EA-8533-1A02051C2E26}" dt="2024-05-24T00:13:27.929" v="13" actId="26606"/>
          <ac:grpSpMkLst>
            <pc:docMk/>
            <pc:sldMk cId="1784099354" sldId="281"/>
            <ac:grpSpMk id="12" creationId="{BE589684-54CA-64D8-C963-5F19FF75BF72}"/>
          </ac:grpSpMkLst>
        </pc:grpChg>
        <pc:picChg chg="mod ord">
          <ac:chgData name="Ruth Watson" userId="4267d438-b305-4ee9-8167-841057f7cb0a" providerId="ADAL" clId="{EBF3603A-127B-49EA-8533-1A02051C2E26}" dt="2024-05-24T00:13:27.929" v="13" actId="26606"/>
          <ac:picMkLst>
            <pc:docMk/>
            <pc:sldMk cId="1784099354" sldId="281"/>
            <ac:picMk id="4" creationId="{00000000-0000-0000-0000-000000000000}"/>
          </ac:picMkLst>
        </pc:picChg>
      </pc:sldChg>
    </pc:docChg>
  </pc:docChgLst>
  <pc:docChgLst>
    <pc:chgData name="Ruth Watson" userId="4267d438-b305-4ee9-8167-841057f7cb0a" providerId="ADAL" clId="{B3ACE6BD-00A9-4A5C-AFA2-9F6519DF85A0}"/>
    <pc:docChg chg="undo redo custSel modSld">
      <pc:chgData name="Ruth Watson" userId="4267d438-b305-4ee9-8167-841057f7cb0a" providerId="ADAL" clId="{B3ACE6BD-00A9-4A5C-AFA2-9F6519DF85A0}" dt="2024-04-04T11:59:35.217" v="169" actId="26606"/>
      <pc:docMkLst>
        <pc:docMk/>
      </pc:docMkLst>
      <pc:sldChg chg="addSp delSp modSp mod setBg addAnim delAnim">
        <pc:chgData name="Ruth Watson" userId="4267d438-b305-4ee9-8167-841057f7cb0a" providerId="ADAL" clId="{B3ACE6BD-00A9-4A5C-AFA2-9F6519DF85A0}" dt="2024-04-04T11:59:07.939" v="168" actId="26606"/>
        <pc:sldMkLst>
          <pc:docMk/>
          <pc:sldMk cId="1836813513" sldId="257"/>
        </pc:sldMkLst>
        <pc:spChg chg="mod ord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2" creationId="{00000000-0000-0000-0000-000000000000}"/>
          </ac:spMkLst>
        </pc:spChg>
        <pc:spChg chg="add del">
          <ac:chgData name="Ruth Watson" userId="4267d438-b305-4ee9-8167-841057f7cb0a" providerId="ADAL" clId="{B3ACE6BD-00A9-4A5C-AFA2-9F6519DF85A0}" dt="2024-04-04T11:56:56.600" v="142" actId="26606"/>
          <ac:spMkLst>
            <pc:docMk/>
            <pc:sldMk cId="1836813513" sldId="257"/>
            <ac:spMk id="1037" creationId="{0C498D70-E3F3-491D-AD66-F47DEC818355}"/>
          </ac:spMkLst>
        </pc:spChg>
        <pc:spChg chg="add del">
          <ac:chgData name="Ruth Watson" userId="4267d438-b305-4ee9-8167-841057f7cb0a" providerId="ADAL" clId="{B3ACE6BD-00A9-4A5C-AFA2-9F6519DF85A0}" dt="2024-04-04T11:56:56.600" v="142" actId="26606"/>
          <ac:spMkLst>
            <pc:docMk/>
            <pc:sldMk cId="1836813513" sldId="257"/>
            <ac:spMk id="1039" creationId="{593AFE2C-42B2-4C01-B3C4-EFFC4FA674D2}"/>
          </ac:spMkLst>
        </pc:spChg>
        <pc:spChg chg="add del">
          <ac:chgData name="Ruth Watson" userId="4267d438-b305-4ee9-8167-841057f7cb0a" providerId="ADAL" clId="{B3ACE6BD-00A9-4A5C-AFA2-9F6519DF85A0}" dt="2024-04-04T11:56:56.600" v="142" actId="26606"/>
          <ac:spMkLst>
            <pc:docMk/>
            <pc:sldMk cId="1836813513" sldId="257"/>
            <ac:spMk id="1041" creationId="{59C1EA7D-CC54-4A0A-B26F-2D24CAF26639}"/>
          </ac:spMkLst>
        </pc:spChg>
        <pc:spChg chg="add del">
          <ac:chgData name="Ruth Watson" userId="4267d438-b305-4ee9-8167-841057f7cb0a" providerId="ADAL" clId="{B3ACE6BD-00A9-4A5C-AFA2-9F6519DF85A0}" dt="2024-04-04T11:56:56.600" v="142" actId="26606"/>
          <ac:spMkLst>
            <pc:docMk/>
            <pc:sldMk cId="1836813513" sldId="257"/>
            <ac:spMk id="1043" creationId="{6F813F29-DA0C-4A27-95C9-47F5D069002C}"/>
          </ac:spMkLst>
        </pc:spChg>
        <pc:spChg chg="add del">
          <ac:chgData name="Ruth Watson" userId="4267d438-b305-4ee9-8167-841057f7cb0a" providerId="ADAL" clId="{B3ACE6BD-00A9-4A5C-AFA2-9F6519DF85A0}" dt="2024-04-04T11:56:56.600" v="142" actId="26606"/>
          <ac:spMkLst>
            <pc:docMk/>
            <pc:sldMk cId="1836813513" sldId="257"/>
            <ac:spMk id="1045" creationId="{39F66804-1CC4-4C70-B440-D0033952B189}"/>
          </ac:spMkLst>
        </pc:spChg>
        <pc:spChg chg="add del">
          <ac:chgData name="Ruth Watson" userId="4267d438-b305-4ee9-8167-841057f7cb0a" providerId="ADAL" clId="{B3ACE6BD-00A9-4A5C-AFA2-9F6519DF85A0}" dt="2024-04-04T11:57:07.596" v="144" actId="26606"/>
          <ac:spMkLst>
            <pc:docMk/>
            <pc:sldMk cId="1836813513" sldId="257"/>
            <ac:spMk id="1047" creationId="{928F64C6-FE22-4FC1-A763-DFCC514811BD}"/>
          </ac:spMkLst>
        </pc:spChg>
        <pc:spChg chg="add del">
          <ac:chgData name="Ruth Watson" userId="4267d438-b305-4ee9-8167-841057f7cb0a" providerId="ADAL" clId="{B3ACE6BD-00A9-4A5C-AFA2-9F6519DF85A0}" dt="2024-04-04T11:57:13.351" v="146" actId="26606"/>
          <ac:spMkLst>
            <pc:docMk/>
            <pc:sldMk cId="1836813513" sldId="257"/>
            <ac:spMk id="1050" creationId="{D12DDE76-C203-4047-9998-63900085B5E8}"/>
          </ac:spMkLst>
        </pc:spChg>
        <pc:spChg chg="add del">
          <ac:chgData name="Ruth Watson" userId="4267d438-b305-4ee9-8167-841057f7cb0a" providerId="ADAL" clId="{B3ACE6BD-00A9-4A5C-AFA2-9F6519DF85A0}" dt="2024-04-04T11:57:24.194" v="148" actId="26606"/>
          <ac:spMkLst>
            <pc:docMk/>
            <pc:sldMk cId="1836813513" sldId="257"/>
            <ac:spMk id="1052" creationId="{0C498D70-E3F3-491D-AD66-F47DEC818355}"/>
          </ac:spMkLst>
        </pc:spChg>
        <pc:spChg chg="add del">
          <ac:chgData name="Ruth Watson" userId="4267d438-b305-4ee9-8167-841057f7cb0a" providerId="ADAL" clId="{B3ACE6BD-00A9-4A5C-AFA2-9F6519DF85A0}" dt="2024-04-04T11:57:24.194" v="148" actId="26606"/>
          <ac:spMkLst>
            <pc:docMk/>
            <pc:sldMk cId="1836813513" sldId="257"/>
            <ac:spMk id="1053" creationId="{593AFE2C-42B2-4C01-B3C4-EFFC4FA674D2}"/>
          </ac:spMkLst>
        </pc:spChg>
        <pc:spChg chg="add del">
          <ac:chgData name="Ruth Watson" userId="4267d438-b305-4ee9-8167-841057f7cb0a" providerId="ADAL" clId="{B3ACE6BD-00A9-4A5C-AFA2-9F6519DF85A0}" dt="2024-04-04T11:57:24.194" v="148" actId="26606"/>
          <ac:spMkLst>
            <pc:docMk/>
            <pc:sldMk cId="1836813513" sldId="257"/>
            <ac:spMk id="1054" creationId="{59C1EA7D-CC54-4A0A-B26F-2D24CAF26639}"/>
          </ac:spMkLst>
        </pc:spChg>
        <pc:spChg chg="add del">
          <ac:chgData name="Ruth Watson" userId="4267d438-b305-4ee9-8167-841057f7cb0a" providerId="ADAL" clId="{B3ACE6BD-00A9-4A5C-AFA2-9F6519DF85A0}" dt="2024-04-04T11:57:24.194" v="148" actId="26606"/>
          <ac:spMkLst>
            <pc:docMk/>
            <pc:sldMk cId="1836813513" sldId="257"/>
            <ac:spMk id="1055" creationId="{6F813F29-DA0C-4A27-95C9-47F5D069002C}"/>
          </ac:spMkLst>
        </pc:spChg>
        <pc:spChg chg="add del">
          <ac:chgData name="Ruth Watson" userId="4267d438-b305-4ee9-8167-841057f7cb0a" providerId="ADAL" clId="{B3ACE6BD-00A9-4A5C-AFA2-9F6519DF85A0}" dt="2024-04-04T11:57:24.194" v="148" actId="26606"/>
          <ac:spMkLst>
            <pc:docMk/>
            <pc:sldMk cId="1836813513" sldId="257"/>
            <ac:spMk id="1056" creationId="{39F66804-1CC4-4C70-B440-D0033952B189}"/>
          </ac:spMkLst>
        </pc:spChg>
        <pc:spChg chg="add del">
          <ac:chgData name="Ruth Watson" userId="4267d438-b305-4ee9-8167-841057f7cb0a" providerId="ADAL" clId="{B3ACE6BD-00A9-4A5C-AFA2-9F6519DF85A0}" dt="2024-04-04T11:58:00.610" v="158" actId="26606"/>
          <ac:spMkLst>
            <pc:docMk/>
            <pc:sldMk cId="1836813513" sldId="257"/>
            <ac:spMk id="1058" creationId="{928F64C6-FE22-4FC1-A763-DFCC514811BD}"/>
          </ac:spMkLst>
        </pc:spChg>
        <pc:spChg chg="add del">
          <ac:chgData name="Ruth Watson" userId="4267d438-b305-4ee9-8167-841057f7cb0a" providerId="ADAL" clId="{B3ACE6BD-00A9-4A5C-AFA2-9F6519DF85A0}" dt="2024-04-04T11:58:38.276" v="159" actId="478"/>
          <ac:spMkLst>
            <pc:docMk/>
            <pc:sldMk cId="1836813513" sldId="257"/>
            <ac:spMk id="1063" creationId="{DAB201AD-0AD9-DE45-9FFF-912829FB8C62}"/>
          </ac:spMkLst>
        </pc:spChg>
        <pc:spChg chg="add del">
          <ac:chgData name="Ruth Watson" userId="4267d438-b305-4ee9-8167-841057f7cb0a" providerId="ADAL" clId="{B3ACE6BD-00A9-4A5C-AFA2-9F6519DF85A0}" dt="2024-04-04T11:57:57.359" v="154" actId="26606"/>
          <ac:spMkLst>
            <pc:docMk/>
            <pc:sldMk cId="1836813513" sldId="257"/>
            <ac:spMk id="1064" creationId="{F6E384F5-137A-40B1-97F0-694CC6ECD59C}"/>
          </ac:spMkLst>
        </pc:spChg>
        <pc:spChg chg="add del">
          <ac:chgData name="Ruth Watson" userId="4267d438-b305-4ee9-8167-841057f7cb0a" providerId="ADAL" clId="{B3ACE6BD-00A9-4A5C-AFA2-9F6519DF85A0}" dt="2024-04-04T11:57:57.359" v="154" actId="26606"/>
          <ac:spMkLst>
            <pc:docMk/>
            <pc:sldMk cId="1836813513" sldId="257"/>
            <ac:spMk id="1066" creationId="{9DBC4630-03DA-474F-BBCB-BA3AE6B317A4}"/>
          </ac:spMkLst>
        </pc:spChg>
        <pc:spChg chg="add del">
          <ac:chgData name="Ruth Watson" userId="4267d438-b305-4ee9-8167-841057f7cb0a" providerId="ADAL" clId="{B3ACE6BD-00A9-4A5C-AFA2-9F6519DF85A0}" dt="2024-04-04T11:57:57.359" v="154" actId="26606"/>
          <ac:spMkLst>
            <pc:docMk/>
            <pc:sldMk cId="1836813513" sldId="257"/>
            <ac:spMk id="1068" creationId="{78418A25-6EAC-4140-BFE6-284E1925B5EE}"/>
          </ac:spMkLst>
        </pc:spChg>
        <pc:spChg chg="add del">
          <ac:chgData name="Ruth Watson" userId="4267d438-b305-4ee9-8167-841057f7cb0a" providerId="ADAL" clId="{B3ACE6BD-00A9-4A5C-AFA2-9F6519DF85A0}" dt="2024-04-04T11:57:57.359" v="154" actId="26606"/>
          <ac:spMkLst>
            <pc:docMk/>
            <pc:sldMk cId="1836813513" sldId="257"/>
            <ac:spMk id="1070" creationId="{C20267F5-D4E6-477A-A590-81F2ABD1B862}"/>
          </ac:spMkLst>
        </pc:spChg>
        <pc:spChg chg="add del">
          <ac:chgData name="Ruth Watson" userId="4267d438-b305-4ee9-8167-841057f7cb0a" providerId="ADAL" clId="{B3ACE6BD-00A9-4A5C-AFA2-9F6519DF85A0}" dt="2024-04-04T11:57:57.359" v="154" actId="26606"/>
          <ac:spMkLst>
            <pc:docMk/>
            <pc:sldMk cId="1836813513" sldId="257"/>
            <ac:spMk id="1072" creationId="{6B9D64DB-4D5C-4A91-B45F-F301E3174F9F}"/>
          </ac:spMkLst>
        </pc:spChg>
        <pc:spChg chg="add del">
          <ac:chgData name="Ruth Watson" userId="4267d438-b305-4ee9-8167-841057f7cb0a" providerId="ADAL" clId="{B3ACE6BD-00A9-4A5C-AFA2-9F6519DF85A0}" dt="2024-04-04T11:57:57.359" v="154" actId="26606"/>
          <ac:spMkLst>
            <pc:docMk/>
            <pc:sldMk cId="1836813513" sldId="257"/>
            <ac:spMk id="1074" creationId="{CB14CE1B-4BC5-4EF2-BE3D-05E4F580B3DB}"/>
          </ac:spMkLst>
        </pc:spChg>
        <pc:spChg chg="add del">
          <ac:chgData name="Ruth Watson" userId="4267d438-b305-4ee9-8167-841057f7cb0a" providerId="ADAL" clId="{B3ACE6BD-00A9-4A5C-AFA2-9F6519DF85A0}" dt="2024-04-04T11:58:00.578" v="156" actId="26606"/>
          <ac:spMkLst>
            <pc:docMk/>
            <pc:sldMk cId="1836813513" sldId="257"/>
            <ac:spMk id="1076" creationId="{AAD8F19F-4A55-467B-BED0-8837659A90A4}"/>
          </ac:spMkLst>
        </pc:spChg>
        <pc:spChg chg="add del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1078" creationId="{07977D39-626F-40D7-B00F-16E02602DD5A}"/>
          </ac:spMkLst>
        </pc:spChg>
        <pc:spChg chg="add del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1079" creationId="{B905CDE4-B751-4B3E-B625-6E59F8903414}"/>
          </ac:spMkLst>
        </pc:spChg>
        <pc:spChg chg="add del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1080" creationId="{08108C16-F4C0-44AA-999D-17BD39219B24}"/>
          </ac:spMkLst>
        </pc:spChg>
        <pc:spChg chg="add del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1081" creationId="{CDC29AC1-2821-4FCC-B597-88DAF39C36FE}"/>
          </ac:spMkLst>
        </pc:spChg>
        <pc:spChg chg="add del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1082" creationId="{0640CCAE-325C-4DD0-BB26-38BF690F3BBB}"/>
          </ac:spMkLst>
        </pc:spChg>
        <pc:spChg chg="add del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1083" creationId="{C8F10CB3-3B5E-4C7A-98CF-B87454DDFA39}"/>
          </ac:spMkLst>
        </pc:spChg>
        <pc:spChg chg="add del">
          <ac:chgData name="Ruth Watson" userId="4267d438-b305-4ee9-8167-841057f7cb0a" providerId="ADAL" clId="{B3ACE6BD-00A9-4A5C-AFA2-9F6519DF85A0}" dt="2024-04-04T11:59:01.229" v="162" actId="26606"/>
          <ac:spMkLst>
            <pc:docMk/>
            <pc:sldMk cId="1836813513" sldId="257"/>
            <ac:spMk id="1088" creationId="{F6E384F5-137A-40B1-97F0-694CC6ECD59C}"/>
          </ac:spMkLst>
        </pc:spChg>
        <pc:spChg chg="add del">
          <ac:chgData name="Ruth Watson" userId="4267d438-b305-4ee9-8167-841057f7cb0a" providerId="ADAL" clId="{B3ACE6BD-00A9-4A5C-AFA2-9F6519DF85A0}" dt="2024-04-04T11:59:01.229" v="162" actId="26606"/>
          <ac:spMkLst>
            <pc:docMk/>
            <pc:sldMk cId="1836813513" sldId="257"/>
            <ac:spMk id="1090" creationId="{9DBC4630-03DA-474F-BBCB-BA3AE6B317A4}"/>
          </ac:spMkLst>
        </pc:spChg>
        <pc:spChg chg="add del">
          <ac:chgData name="Ruth Watson" userId="4267d438-b305-4ee9-8167-841057f7cb0a" providerId="ADAL" clId="{B3ACE6BD-00A9-4A5C-AFA2-9F6519DF85A0}" dt="2024-04-04T11:59:01.229" v="162" actId="26606"/>
          <ac:spMkLst>
            <pc:docMk/>
            <pc:sldMk cId="1836813513" sldId="257"/>
            <ac:spMk id="1092" creationId="{78418A25-6EAC-4140-BFE6-284E1925B5EE}"/>
          </ac:spMkLst>
        </pc:spChg>
        <pc:spChg chg="add del">
          <ac:chgData name="Ruth Watson" userId="4267d438-b305-4ee9-8167-841057f7cb0a" providerId="ADAL" clId="{B3ACE6BD-00A9-4A5C-AFA2-9F6519DF85A0}" dt="2024-04-04T11:59:01.229" v="162" actId="26606"/>
          <ac:spMkLst>
            <pc:docMk/>
            <pc:sldMk cId="1836813513" sldId="257"/>
            <ac:spMk id="1094" creationId="{C20267F5-D4E6-477A-A590-81F2ABD1B862}"/>
          </ac:spMkLst>
        </pc:spChg>
        <pc:spChg chg="add del">
          <ac:chgData name="Ruth Watson" userId="4267d438-b305-4ee9-8167-841057f7cb0a" providerId="ADAL" clId="{B3ACE6BD-00A9-4A5C-AFA2-9F6519DF85A0}" dt="2024-04-04T11:59:01.229" v="162" actId="26606"/>
          <ac:spMkLst>
            <pc:docMk/>
            <pc:sldMk cId="1836813513" sldId="257"/>
            <ac:spMk id="1096" creationId="{6B9D64DB-4D5C-4A91-B45F-F301E3174F9F}"/>
          </ac:spMkLst>
        </pc:spChg>
        <pc:spChg chg="add del">
          <ac:chgData name="Ruth Watson" userId="4267d438-b305-4ee9-8167-841057f7cb0a" providerId="ADAL" clId="{B3ACE6BD-00A9-4A5C-AFA2-9F6519DF85A0}" dt="2024-04-04T11:59:01.229" v="162" actId="26606"/>
          <ac:spMkLst>
            <pc:docMk/>
            <pc:sldMk cId="1836813513" sldId="257"/>
            <ac:spMk id="1098" creationId="{CB14CE1B-4BC5-4EF2-BE3D-05E4F580B3DB}"/>
          </ac:spMkLst>
        </pc:spChg>
        <pc:spChg chg="add del">
          <ac:chgData name="Ruth Watson" userId="4267d438-b305-4ee9-8167-841057f7cb0a" providerId="ADAL" clId="{B3ACE6BD-00A9-4A5C-AFA2-9F6519DF85A0}" dt="2024-04-04T11:59:03.694" v="164" actId="26606"/>
          <ac:spMkLst>
            <pc:docMk/>
            <pc:sldMk cId="1836813513" sldId="257"/>
            <ac:spMk id="1100" creationId="{5E6B3632-31A7-4B9A-9B3B-DAADD1D372BA}"/>
          </ac:spMkLst>
        </pc:spChg>
        <pc:spChg chg="add del">
          <ac:chgData name="Ruth Watson" userId="4267d438-b305-4ee9-8167-841057f7cb0a" providerId="ADAL" clId="{B3ACE6BD-00A9-4A5C-AFA2-9F6519DF85A0}" dt="2024-04-04T11:59:07.892" v="167" actId="26606"/>
          <ac:spMkLst>
            <pc:docMk/>
            <pc:sldMk cId="1836813513" sldId="257"/>
            <ac:spMk id="1102" creationId="{F6E384F5-137A-40B1-97F0-694CC6ECD59C}"/>
          </ac:spMkLst>
        </pc:spChg>
        <pc:spChg chg="add del">
          <ac:chgData name="Ruth Watson" userId="4267d438-b305-4ee9-8167-841057f7cb0a" providerId="ADAL" clId="{B3ACE6BD-00A9-4A5C-AFA2-9F6519DF85A0}" dt="2024-04-04T11:59:07.892" v="167" actId="26606"/>
          <ac:spMkLst>
            <pc:docMk/>
            <pc:sldMk cId="1836813513" sldId="257"/>
            <ac:spMk id="1103" creationId="{9DBC4630-03DA-474F-BBCB-BA3AE6B317A4}"/>
          </ac:spMkLst>
        </pc:spChg>
        <pc:spChg chg="add del">
          <ac:chgData name="Ruth Watson" userId="4267d438-b305-4ee9-8167-841057f7cb0a" providerId="ADAL" clId="{B3ACE6BD-00A9-4A5C-AFA2-9F6519DF85A0}" dt="2024-04-04T11:59:07.892" v="167" actId="26606"/>
          <ac:spMkLst>
            <pc:docMk/>
            <pc:sldMk cId="1836813513" sldId="257"/>
            <ac:spMk id="1104" creationId="{78418A25-6EAC-4140-BFE6-284E1925B5EE}"/>
          </ac:spMkLst>
        </pc:spChg>
        <pc:spChg chg="add del">
          <ac:chgData name="Ruth Watson" userId="4267d438-b305-4ee9-8167-841057f7cb0a" providerId="ADAL" clId="{B3ACE6BD-00A9-4A5C-AFA2-9F6519DF85A0}" dt="2024-04-04T11:59:07.892" v="167" actId="26606"/>
          <ac:spMkLst>
            <pc:docMk/>
            <pc:sldMk cId="1836813513" sldId="257"/>
            <ac:spMk id="1105" creationId="{C20267F5-D4E6-477A-A590-81F2ABD1B862}"/>
          </ac:spMkLst>
        </pc:spChg>
        <pc:spChg chg="add del">
          <ac:chgData name="Ruth Watson" userId="4267d438-b305-4ee9-8167-841057f7cb0a" providerId="ADAL" clId="{B3ACE6BD-00A9-4A5C-AFA2-9F6519DF85A0}" dt="2024-04-04T11:59:07.892" v="167" actId="26606"/>
          <ac:spMkLst>
            <pc:docMk/>
            <pc:sldMk cId="1836813513" sldId="257"/>
            <ac:spMk id="1106" creationId="{6B9D64DB-4D5C-4A91-B45F-F301E3174F9F}"/>
          </ac:spMkLst>
        </pc:spChg>
        <pc:spChg chg="add del">
          <ac:chgData name="Ruth Watson" userId="4267d438-b305-4ee9-8167-841057f7cb0a" providerId="ADAL" clId="{B3ACE6BD-00A9-4A5C-AFA2-9F6519DF85A0}" dt="2024-04-04T11:59:07.892" v="167" actId="26606"/>
          <ac:spMkLst>
            <pc:docMk/>
            <pc:sldMk cId="1836813513" sldId="257"/>
            <ac:spMk id="1107" creationId="{CB14CE1B-4BC5-4EF2-BE3D-05E4F580B3DB}"/>
          </ac:spMkLst>
        </pc:spChg>
        <pc:spChg chg="add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1109" creationId="{0C498D70-E3F3-491D-AD66-F47DEC818355}"/>
          </ac:spMkLst>
        </pc:spChg>
        <pc:spChg chg="add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1110" creationId="{593AFE2C-42B2-4C01-B3C4-EFFC4FA674D2}"/>
          </ac:spMkLst>
        </pc:spChg>
        <pc:spChg chg="add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1111" creationId="{59C1EA7D-CC54-4A0A-B26F-2D24CAF26639}"/>
          </ac:spMkLst>
        </pc:spChg>
        <pc:spChg chg="add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1112" creationId="{6F813F29-DA0C-4A27-95C9-47F5D069002C}"/>
          </ac:spMkLst>
        </pc:spChg>
        <pc:spChg chg="add">
          <ac:chgData name="Ruth Watson" userId="4267d438-b305-4ee9-8167-841057f7cb0a" providerId="ADAL" clId="{B3ACE6BD-00A9-4A5C-AFA2-9F6519DF85A0}" dt="2024-04-04T11:59:07.939" v="168" actId="26606"/>
          <ac:spMkLst>
            <pc:docMk/>
            <pc:sldMk cId="1836813513" sldId="257"/>
            <ac:spMk id="1113" creationId="{39F66804-1CC4-4C70-B440-D0033952B189}"/>
          </ac:spMkLst>
        </pc:spChg>
        <pc:picChg chg="mod ord">
          <ac:chgData name="Ruth Watson" userId="4267d438-b305-4ee9-8167-841057f7cb0a" providerId="ADAL" clId="{B3ACE6BD-00A9-4A5C-AFA2-9F6519DF85A0}" dt="2024-04-04T11:59:07.939" v="168" actId="26606"/>
          <ac:picMkLst>
            <pc:docMk/>
            <pc:sldMk cId="1836813513" sldId="257"/>
            <ac:picMk id="5" creationId="{00000000-0000-0000-0000-000000000000}"/>
          </ac:picMkLst>
        </pc:picChg>
        <pc:picChg chg="mod ord">
          <ac:chgData name="Ruth Watson" userId="4267d438-b305-4ee9-8167-841057f7cb0a" providerId="ADAL" clId="{B3ACE6BD-00A9-4A5C-AFA2-9F6519DF85A0}" dt="2024-04-04T11:59:07.939" v="168" actId="26606"/>
          <ac:picMkLst>
            <pc:docMk/>
            <pc:sldMk cId="1836813513" sldId="257"/>
            <ac:picMk id="6" creationId="{00000000-0000-0000-0000-000000000000}"/>
          </ac:picMkLst>
        </pc:picChg>
        <pc:picChg chg="mod ord">
          <ac:chgData name="Ruth Watson" userId="4267d438-b305-4ee9-8167-841057f7cb0a" providerId="ADAL" clId="{B3ACE6BD-00A9-4A5C-AFA2-9F6519DF85A0}" dt="2024-04-04T11:59:07.939" v="168" actId="26606"/>
          <ac:picMkLst>
            <pc:docMk/>
            <pc:sldMk cId="1836813513" sldId="257"/>
            <ac:picMk id="9" creationId="{00000000-0000-0000-0000-000000000000}"/>
          </ac:picMkLst>
        </pc:picChg>
        <pc:picChg chg="add mod ord">
          <ac:chgData name="Ruth Watson" userId="4267d438-b305-4ee9-8167-841057f7cb0a" providerId="ADAL" clId="{B3ACE6BD-00A9-4A5C-AFA2-9F6519DF85A0}" dt="2024-04-04T11:59:07.939" v="168" actId="26606"/>
          <ac:picMkLst>
            <pc:docMk/>
            <pc:sldMk cId="1836813513" sldId="257"/>
            <ac:picMk id="1026" creationId="{00000000-0000-0000-0000-000000000000}"/>
          </ac:picMkLst>
        </pc:picChg>
        <pc:picChg chg="mod ord">
          <ac:chgData name="Ruth Watson" userId="4267d438-b305-4ee9-8167-841057f7cb0a" providerId="ADAL" clId="{B3ACE6BD-00A9-4A5C-AFA2-9F6519DF85A0}" dt="2024-04-04T11:59:07.939" v="168" actId="26606"/>
          <ac:picMkLst>
            <pc:docMk/>
            <pc:sldMk cId="1836813513" sldId="257"/>
            <ac:picMk id="1030" creationId="{00000000-0000-0000-0000-000000000000}"/>
          </ac:picMkLst>
        </pc:picChg>
        <pc:picChg chg="mod ord">
          <ac:chgData name="Ruth Watson" userId="4267d438-b305-4ee9-8167-841057f7cb0a" providerId="ADAL" clId="{B3ACE6BD-00A9-4A5C-AFA2-9F6519DF85A0}" dt="2024-04-04T11:59:07.939" v="168" actId="26606"/>
          <ac:picMkLst>
            <pc:docMk/>
            <pc:sldMk cId="1836813513" sldId="257"/>
            <ac:picMk id="1032" creationId="{00000000-0000-0000-0000-000000000000}"/>
          </ac:picMkLst>
        </pc:picChg>
        <pc:picChg chg="del mod ord replId">
          <ac:chgData name="Ruth Watson" userId="4267d438-b305-4ee9-8167-841057f7cb0a" providerId="ADAL" clId="{B3ACE6BD-00A9-4A5C-AFA2-9F6519DF85A0}" dt="2024-04-04T11:58:00.610" v="158" actId="26606"/>
          <ac:picMkLst>
            <pc:docMk/>
            <pc:sldMk cId="1836813513" sldId="257"/>
            <ac:picMk id="1084" creationId="{00000000-0000-0000-0000-000000000000}"/>
          </ac:picMkLst>
        </pc:picChg>
        <pc:cxnChg chg="add del">
          <ac:chgData name="Ruth Watson" userId="4267d438-b305-4ee9-8167-841057f7cb0a" providerId="ADAL" clId="{B3ACE6BD-00A9-4A5C-AFA2-9F6519DF85A0}" dt="2024-04-04T11:57:07.596" v="144" actId="26606"/>
          <ac:cxnSpMkLst>
            <pc:docMk/>
            <pc:sldMk cId="1836813513" sldId="257"/>
            <ac:cxnSpMk id="1048" creationId="{5C34627B-48E6-4F4D-B843-97717A86B490}"/>
          </ac:cxnSpMkLst>
        </pc:cxnChg>
        <pc:cxnChg chg="add del">
          <ac:chgData name="Ruth Watson" userId="4267d438-b305-4ee9-8167-841057f7cb0a" providerId="ADAL" clId="{B3ACE6BD-00A9-4A5C-AFA2-9F6519DF85A0}" dt="2024-04-04T11:58:00.610" v="158" actId="26606"/>
          <ac:cxnSpMkLst>
            <pc:docMk/>
            <pc:sldMk cId="1836813513" sldId="257"/>
            <ac:cxnSpMk id="1059" creationId="{5C34627B-48E6-4F4D-B843-97717A86B490}"/>
          </ac:cxnSpMkLst>
        </pc:cxnChg>
      </pc:sldChg>
      <pc:sldChg chg="addSp delSp modSp mod setBg">
        <pc:chgData name="Ruth Watson" userId="4267d438-b305-4ee9-8167-841057f7cb0a" providerId="ADAL" clId="{B3ACE6BD-00A9-4A5C-AFA2-9F6519DF85A0}" dt="2024-04-04T11:55:31.878" v="139" actId="27614"/>
        <pc:sldMkLst>
          <pc:docMk/>
          <pc:sldMk cId="172784520" sldId="258"/>
        </pc:sldMkLst>
        <pc:spChg chg="mod ord">
          <ac:chgData name="Ruth Watson" userId="4267d438-b305-4ee9-8167-841057f7cb0a" providerId="ADAL" clId="{B3ACE6BD-00A9-4A5C-AFA2-9F6519DF85A0}" dt="2024-04-04T11:55:15.257" v="138" actId="26606"/>
          <ac:spMkLst>
            <pc:docMk/>
            <pc:sldMk cId="172784520" sldId="258"/>
            <ac:spMk id="2" creationId="{00000000-0000-0000-0000-000000000000}"/>
          </ac:spMkLst>
        </pc:spChg>
        <pc:spChg chg="add del">
          <ac:chgData name="Ruth Watson" userId="4267d438-b305-4ee9-8167-841057f7cb0a" providerId="ADAL" clId="{B3ACE6BD-00A9-4A5C-AFA2-9F6519DF85A0}" dt="2024-04-04T11:55:07.477" v="133" actId="26606"/>
          <ac:spMkLst>
            <pc:docMk/>
            <pc:sldMk cId="172784520" sldId="258"/>
            <ac:spMk id="2055" creationId="{4D4677D2-D5AC-4CF9-9EED-2B89D0A1C212}"/>
          </ac:spMkLst>
        </pc:spChg>
        <pc:spChg chg="add del">
          <ac:chgData name="Ruth Watson" userId="4267d438-b305-4ee9-8167-841057f7cb0a" providerId="ADAL" clId="{B3ACE6BD-00A9-4A5C-AFA2-9F6519DF85A0}" dt="2024-04-04T11:55:07.477" v="133" actId="26606"/>
          <ac:spMkLst>
            <pc:docMk/>
            <pc:sldMk cId="172784520" sldId="258"/>
            <ac:spMk id="2057" creationId="{AF695F69-7001-421E-98A8-E74156934A51}"/>
          </ac:spMkLst>
        </pc:spChg>
        <pc:spChg chg="add del">
          <ac:chgData name="Ruth Watson" userId="4267d438-b305-4ee9-8167-841057f7cb0a" providerId="ADAL" clId="{B3ACE6BD-00A9-4A5C-AFA2-9F6519DF85A0}" dt="2024-04-04T11:55:10.463" v="135" actId="26606"/>
          <ac:spMkLst>
            <pc:docMk/>
            <pc:sldMk cId="172784520" sldId="258"/>
            <ac:spMk id="2059" creationId="{53F29798-D584-4792-9B62-3F5F5C36D619}"/>
          </ac:spMkLst>
        </pc:spChg>
        <pc:spChg chg="add del">
          <ac:chgData name="Ruth Watson" userId="4267d438-b305-4ee9-8167-841057f7cb0a" providerId="ADAL" clId="{B3ACE6BD-00A9-4A5C-AFA2-9F6519DF85A0}" dt="2024-04-04T11:55:15.241" v="137" actId="26606"/>
          <ac:spMkLst>
            <pc:docMk/>
            <pc:sldMk cId="172784520" sldId="258"/>
            <ac:spMk id="2061" creationId="{4D4677D2-D5AC-4CF9-9EED-2B89D0A1C212}"/>
          </ac:spMkLst>
        </pc:spChg>
        <pc:spChg chg="add del">
          <ac:chgData name="Ruth Watson" userId="4267d438-b305-4ee9-8167-841057f7cb0a" providerId="ADAL" clId="{B3ACE6BD-00A9-4A5C-AFA2-9F6519DF85A0}" dt="2024-04-04T11:55:15.241" v="137" actId="26606"/>
          <ac:spMkLst>
            <pc:docMk/>
            <pc:sldMk cId="172784520" sldId="258"/>
            <ac:spMk id="2062" creationId="{AF695F69-7001-421E-98A8-E74156934A51}"/>
          </ac:spMkLst>
        </pc:spChg>
        <pc:spChg chg="add">
          <ac:chgData name="Ruth Watson" userId="4267d438-b305-4ee9-8167-841057f7cb0a" providerId="ADAL" clId="{B3ACE6BD-00A9-4A5C-AFA2-9F6519DF85A0}" dt="2024-04-04T11:55:15.257" v="138" actId="26606"/>
          <ac:spMkLst>
            <pc:docMk/>
            <pc:sldMk cId="172784520" sldId="258"/>
            <ac:spMk id="2064" creationId="{53F29798-D584-4792-9B62-3F5F5C36D619}"/>
          </ac:spMkLst>
        </pc:spChg>
        <pc:picChg chg="mod">
          <ac:chgData name="Ruth Watson" userId="4267d438-b305-4ee9-8167-841057f7cb0a" providerId="ADAL" clId="{B3ACE6BD-00A9-4A5C-AFA2-9F6519DF85A0}" dt="2024-04-04T11:55:31.878" v="139" actId="27614"/>
          <ac:picMkLst>
            <pc:docMk/>
            <pc:sldMk cId="172784520" sldId="258"/>
            <ac:picMk id="5" creationId="{BAFB83EA-57A2-4F9C-B94A-A68D7A5DE34E}"/>
          </ac:picMkLst>
        </pc:picChg>
        <pc:picChg chg="mod ord">
          <ac:chgData name="Ruth Watson" userId="4267d438-b305-4ee9-8167-841057f7cb0a" providerId="ADAL" clId="{B3ACE6BD-00A9-4A5C-AFA2-9F6519DF85A0}" dt="2024-04-04T11:55:15.257" v="138" actId="26606"/>
          <ac:picMkLst>
            <pc:docMk/>
            <pc:sldMk cId="172784520" sldId="258"/>
            <ac:picMk id="2050" creationId="{00000000-0000-0000-0000-000000000000}"/>
          </ac:picMkLst>
        </pc:picChg>
      </pc:sldChg>
      <pc:sldChg chg="addSp delSp modSp mod setBg delDesignElem">
        <pc:chgData name="Ruth Watson" userId="4267d438-b305-4ee9-8167-841057f7cb0a" providerId="ADAL" clId="{B3ACE6BD-00A9-4A5C-AFA2-9F6519DF85A0}" dt="2024-04-04T11:53:11.236" v="117" actId="26606"/>
        <pc:sldMkLst>
          <pc:docMk/>
          <pc:sldMk cId="1750800761" sldId="259"/>
        </pc:sldMkLst>
        <pc:spChg chg="mod ord">
          <ac:chgData name="Ruth Watson" userId="4267d438-b305-4ee9-8167-841057f7cb0a" providerId="ADAL" clId="{B3ACE6BD-00A9-4A5C-AFA2-9F6519DF85A0}" dt="2024-04-04T11:53:11.236" v="117" actId="26606"/>
          <ac:spMkLst>
            <pc:docMk/>
            <pc:sldMk cId="1750800761" sldId="259"/>
            <ac:spMk id="2" creationId="{00000000-0000-0000-0000-000000000000}"/>
          </ac:spMkLst>
        </pc:spChg>
        <pc:spChg chg="add del">
          <ac:chgData name="Ruth Watson" userId="4267d438-b305-4ee9-8167-841057f7cb0a" providerId="ADAL" clId="{B3ACE6BD-00A9-4A5C-AFA2-9F6519DF85A0}" dt="2024-04-04T11:51:22.022" v="91" actId="26606"/>
          <ac:spMkLst>
            <pc:docMk/>
            <pc:sldMk cId="1750800761" sldId="259"/>
            <ac:spMk id="1028" creationId="{870A1295-61BC-4214-AA3E-D396673024D0}"/>
          </ac:spMkLst>
        </pc:spChg>
        <pc:spChg chg="add del">
          <ac:chgData name="Ruth Watson" userId="4267d438-b305-4ee9-8167-841057f7cb0a" providerId="ADAL" clId="{B3ACE6BD-00A9-4A5C-AFA2-9F6519DF85A0}" dt="2024-04-04T11:51:39.113" v="97" actId="26606"/>
          <ac:spMkLst>
            <pc:docMk/>
            <pc:sldMk cId="1750800761" sldId="259"/>
            <ac:spMk id="1035" creationId="{402F5C38-C747-4173-ABBF-656E39E82130}"/>
          </ac:spMkLst>
        </pc:spChg>
        <pc:spChg chg="add del">
          <ac:chgData name="Ruth Watson" userId="4267d438-b305-4ee9-8167-841057f7cb0a" providerId="ADAL" clId="{B3ACE6BD-00A9-4A5C-AFA2-9F6519DF85A0}" dt="2024-04-04T11:51:39.113" v="97" actId="26606"/>
          <ac:spMkLst>
            <pc:docMk/>
            <pc:sldMk cId="1750800761" sldId="259"/>
            <ac:spMk id="1037" creationId="{E37EECFC-A684-4391-AE85-4CDAF5565F61}"/>
          </ac:spMkLst>
        </pc:spChg>
        <pc:spChg chg="add del">
          <ac:chgData name="Ruth Watson" userId="4267d438-b305-4ee9-8167-841057f7cb0a" providerId="ADAL" clId="{B3ACE6BD-00A9-4A5C-AFA2-9F6519DF85A0}" dt="2024-04-04T11:51:27.527" v="93" actId="26606"/>
          <ac:spMkLst>
            <pc:docMk/>
            <pc:sldMk cId="1750800761" sldId="259"/>
            <ac:spMk id="1039" creationId="{4FA4E651-C3D8-4DB8-A026-E8531C6AFACC}"/>
          </ac:spMkLst>
        </pc:spChg>
        <pc:spChg chg="add del">
          <ac:chgData name="Ruth Watson" userId="4267d438-b305-4ee9-8167-841057f7cb0a" providerId="ADAL" clId="{B3ACE6BD-00A9-4A5C-AFA2-9F6519DF85A0}" dt="2024-04-04T11:51:35.792" v="95" actId="26606"/>
          <ac:spMkLst>
            <pc:docMk/>
            <pc:sldMk cId="1750800761" sldId="259"/>
            <ac:spMk id="1041" creationId="{A254D376-7060-4491-9779-FC35E62F3F6F}"/>
          </ac:spMkLst>
        </pc:spChg>
        <pc:spChg chg="add del">
          <ac:chgData name="Ruth Watson" userId="4267d438-b305-4ee9-8167-841057f7cb0a" providerId="ADAL" clId="{B3ACE6BD-00A9-4A5C-AFA2-9F6519DF85A0}" dt="2024-04-04T11:51:39.113" v="97" actId="26606"/>
          <ac:spMkLst>
            <pc:docMk/>
            <pc:sldMk cId="1750800761" sldId="259"/>
            <ac:spMk id="1043" creationId="{F0A604E4-7307-451C-93BE-F1F7E1BF3BF8}"/>
          </ac:spMkLst>
        </pc:spChg>
        <pc:spChg chg="add del">
          <ac:chgData name="Ruth Watson" userId="4267d438-b305-4ee9-8167-841057f7cb0a" providerId="ADAL" clId="{B3ACE6BD-00A9-4A5C-AFA2-9F6519DF85A0}" dt="2024-04-04T11:51:39.113" v="97" actId="26606"/>
          <ac:spMkLst>
            <pc:docMk/>
            <pc:sldMk cId="1750800761" sldId="259"/>
            <ac:spMk id="1044" creationId="{F7F3A0AA-35E5-4085-942B-737839030604}"/>
          </ac:spMkLst>
        </pc:spChg>
        <pc:spChg chg="add del">
          <ac:chgData name="Ruth Watson" userId="4267d438-b305-4ee9-8167-841057f7cb0a" providerId="ADAL" clId="{B3ACE6BD-00A9-4A5C-AFA2-9F6519DF85A0}" dt="2024-04-04T11:51:47.642" v="99" actId="26606"/>
          <ac:spMkLst>
            <pc:docMk/>
            <pc:sldMk cId="1750800761" sldId="259"/>
            <ac:spMk id="1046" creationId="{A254D376-7060-4491-9779-FC35E62F3F6F}"/>
          </ac:spMkLst>
        </pc:spChg>
        <pc:spChg chg="add del">
          <ac:chgData name="Ruth Watson" userId="4267d438-b305-4ee9-8167-841057f7cb0a" providerId="ADAL" clId="{B3ACE6BD-00A9-4A5C-AFA2-9F6519DF85A0}" dt="2024-04-04T11:51:51.263" v="101" actId="26606"/>
          <ac:spMkLst>
            <pc:docMk/>
            <pc:sldMk cId="1750800761" sldId="259"/>
            <ac:spMk id="1048" creationId="{4FA4E651-C3D8-4DB8-A026-E8531C6AFACC}"/>
          </ac:spMkLst>
        </pc:spChg>
        <pc:spChg chg="add del">
          <ac:chgData name="Ruth Watson" userId="4267d438-b305-4ee9-8167-841057f7cb0a" providerId="ADAL" clId="{B3ACE6BD-00A9-4A5C-AFA2-9F6519DF85A0}" dt="2024-04-04T11:51:53.521" v="103" actId="26606"/>
          <ac:spMkLst>
            <pc:docMk/>
            <pc:sldMk cId="1750800761" sldId="259"/>
            <ac:spMk id="1050" creationId="{A254D376-7060-4491-9779-FC35E62F3F6F}"/>
          </ac:spMkLst>
        </pc:spChg>
        <pc:spChg chg="add del">
          <ac:chgData name="Ruth Watson" userId="4267d438-b305-4ee9-8167-841057f7cb0a" providerId="ADAL" clId="{B3ACE6BD-00A9-4A5C-AFA2-9F6519DF85A0}" dt="2024-04-04T11:53:11.236" v="117" actId="26606"/>
          <ac:spMkLst>
            <pc:docMk/>
            <pc:sldMk cId="1750800761" sldId="259"/>
            <ac:spMk id="1052" creationId="{4FA4E651-C3D8-4DB8-A026-E8531C6AFACC}"/>
          </ac:spMkLst>
        </pc:spChg>
        <pc:spChg chg="add del">
          <ac:chgData name="Ruth Watson" userId="4267d438-b305-4ee9-8167-841057f7cb0a" providerId="ADAL" clId="{B3ACE6BD-00A9-4A5C-AFA2-9F6519DF85A0}" dt="2024-04-04T11:52:32.718" v="108" actId="26606"/>
          <ac:spMkLst>
            <pc:docMk/>
            <pc:sldMk cId="1750800761" sldId="259"/>
            <ac:spMk id="1057" creationId="{37C89E4B-3C9F-44B9-8B86-D9E3D112D8EC}"/>
          </ac:spMkLst>
        </pc:spChg>
        <pc:spChg chg="add del">
          <ac:chgData name="Ruth Watson" userId="4267d438-b305-4ee9-8167-841057f7cb0a" providerId="ADAL" clId="{B3ACE6BD-00A9-4A5C-AFA2-9F6519DF85A0}" dt="2024-04-04T11:53:11.221" v="116" actId="26606"/>
          <ac:spMkLst>
            <pc:docMk/>
            <pc:sldMk cId="1750800761" sldId="259"/>
            <ac:spMk id="1063" creationId="{A7009A0A-BEF5-4EAC-AF15-E4F9F002E239}"/>
          </ac:spMkLst>
        </pc:spChg>
        <pc:spChg chg="add del">
          <ac:chgData name="Ruth Watson" userId="4267d438-b305-4ee9-8167-841057f7cb0a" providerId="ADAL" clId="{B3ACE6BD-00A9-4A5C-AFA2-9F6519DF85A0}" dt="2024-04-04T11:52:47.728" v="110" actId="26606"/>
          <ac:spMkLst>
            <pc:docMk/>
            <pc:sldMk cId="1750800761" sldId="259"/>
            <ac:spMk id="1064" creationId="{870A1295-61BC-4214-AA3E-D396673024D0}"/>
          </ac:spMkLst>
        </pc:spChg>
        <pc:spChg chg="add del">
          <ac:chgData name="Ruth Watson" userId="4267d438-b305-4ee9-8167-841057f7cb0a" providerId="ADAL" clId="{B3ACE6BD-00A9-4A5C-AFA2-9F6519DF85A0}" dt="2024-04-04T11:52:59.211" v="114" actId="26606"/>
          <ac:spMkLst>
            <pc:docMk/>
            <pc:sldMk cId="1750800761" sldId="259"/>
            <ac:spMk id="1070" creationId="{4FA4E651-C3D8-4DB8-A026-E8531C6AFACC}"/>
          </ac:spMkLst>
        </pc:spChg>
        <pc:spChg chg="add del">
          <ac:chgData name="Ruth Watson" userId="4267d438-b305-4ee9-8167-841057f7cb0a" providerId="ADAL" clId="{B3ACE6BD-00A9-4A5C-AFA2-9F6519DF85A0}" dt="2024-04-04T11:53:11.221" v="116" actId="26606"/>
          <ac:spMkLst>
            <pc:docMk/>
            <pc:sldMk cId="1750800761" sldId="259"/>
            <ac:spMk id="1072" creationId="{A8384FB5-9ADC-4DDC-881B-597D56F5B15D}"/>
          </ac:spMkLst>
        </pc:spChg>
        <pc:spChg chg="add del">
          <ac:chgData name="Ruth Watson" userId="4267d438-b305-4ee9-8167-841057f7cb0a" providerId="ADAL" clId="{B3ACE6BD-00A9-4A5C-AFA2-9F6519DF85A0}" dt="2024-04-04T11:53:11.221" v="116" actId="26606"/>
          <ac:spMkLst>
            <pc:docMk/>
            <pc:sldMk cId="1750800761" sldId="259"/>
            <ac:spMk id="1073" creationId="{1199E1B1-A8C0-4FE8-A5A8-1CB41D69F857}"/>
          </ac:spMkLst>
        </pc:spChg>
        <pc:spChg chg="add del">
          <ac:chgData name="Ruth Watson" userId="4267d438-b305-4ee9-8167-841057f7cb0a" providerId="ADAL" clId="{B3ACE6BD-00A9-4A5C-AFA2-9F6519DF85A0}" dt="2024-04-04T11:53:11.221" v="116" actId="26606"/>
          <ac:spMkLst>
            <pc:docMk/>
            <pc:sldMk cId="1750800761" sldId="259"/>
            <ac:spMk id="1074" creationId="{84A8DE83-DE75-4B41-9DB4-A7EC0B0DEC0B}"/>
          </ac:spMkLst>
        </pc:spChg>
        <pc:spChg chg="add">
          <ac:chgData name="Ruth Watson" userId="4267d438-b305-4ee9-8167-841057f7cb0a" providerId="ADAL" clId="{B3ACE6BD-00A9-4A5C-AFA2-9F6519DF85A0}" dt="2024-04-04T11:53:11.236" v="117" actId="26606"/>
          <ac:spMkLst>
            <pc:docMk/>
            <pc:sldMk cId="1750800761" sldId="259"/>
            <ac:spMk id="1076" creationId="{A254D376-7060-4491-9779-FC35E62F3F6F}"/>
          </ac:spMkLst>
        </pc:spChg>
        <pc:grpChg chg="add del">
          <ac:chgData name="Ruth Watson" userId="4267d438-b305-4ee9-8167-841057f7cb0a" providerId="ADAL" clId="{B3ACE6BD-00A9-4A5C-AFA2-9F6519DF85A0}" dt="2024-04-04T11:51:22.022" v="91" actId="26606"/>
          <ac:grpSpMkLst>
            <pc:docMk/>
            <pc:sldMk cId="1750800761" sldId="259"/>
            <ac:grpSpMk id="1033" creationId="{0B139475-2B26-4CA9-9413-DE741E49F7BB}"/>
          </ac:grpSpMkLst>
        </pc:grpChg>
        <pc:grpChg chg="add del">
          <ac:chgData name="Ruth Watson" userId="4267d438-b305-4ee9-8167-841057f7cb0a" providerId="ADAL" clId="{B3ACE6BD-00A9-4A5C-AFA2-9F6519DF85A0}" dt="2024-04-04T11:52:47.728" v="110" actId="26606"/>
          <ac:grpSpMkLst>
            <pc:docMk/>
            <pc:sldMk cId="1750800761" sldId="259"/>
            <ac:grpSpMk id="1065" creationId="{0B139475-2B26-4CA9-9413-DE741E49F7BB}"/>
          </ac:grpSpMkLst>
        </pc:grpChg>
        <pc:picChg chg="mod">
          <ac:chgData name="Ruth Watson" userId="4267d438-b305-4ee9-8167-841057f7cb0a" providerId="ADAL" clId="{B3ACE6BD-00A9-4A5C-AFA2-9F6519DF85A0}" dt="2024-04-04T11:53:11.236" v="117" actId="26606"/>
          <ac:picMkLst>
            <pc:docMk/>
            <pc:sldMk cId="1750800761" sldId="259"/>
            <ac:picMk id="1026" creationId="{00000000-0000-0000-0000-000000000000}"/>
          </ac:picMkLst>
        </pc:picChg>
        <pc:picChg chg="del">
          <ac:chgData name="Ruth Watson" userId="4267d438-b305-4ee9-8167-841057f7cb0a" providerId="ADAL" clId="{B3ACE6BD-00A9-4A5C-AFA2-9F6519DF85A0}" dt="2024-04-04T11:39:12.240" v="8"/>
          <ac:picMkLst>
            <pc:docMk/>
            <pc:sldMk cId="1750800761" sldId="259"/>
            <ac:picMk id="1031" creationId="{2BFB581C-2142-4222-9A3B-905AD6C09535}"/>
          </ac:picMkLst>
        </pc:picChg>
        <pc:cxnChg chg="add del">
          <ac:chgData name="Ruth Watson" userId="4267d438-b305-4ee9-8167-841057f7cb0a" providerId="ADAL" clId="{B3ACE6BD-00A9-4A5C-AFA2-9F6519DF85A0}" dt="2024-04-04T11:52:32.718" v="108" actId="26606"/>
          <ac:cxnSpMkLst>
            <pc:docMk/>
            <pc:sldMk cId="1750800761" sldId="259"/>
            <ac:cxnSpMk id="1059" creationId="{AA2EAA10-076F-46BD-8F0F-B9A2FB77A85C}"/>
          </ac:cxnSpMkLst>
        </pc:cxnChg>
        <pc:cxnChg chg="add del">
          <ac:chgData name="Ruth Watson" userId="4267d438-b305-4ee9-8167-841057f7cb0a" providerId="ADAL" clId="{B3ACE6BD-00A9-4A5C-AFA2-9F6519DF85A0}" dt="2024-04-04T11:52:32.718" v="108" actId="26606"/>
          <ac:cxnSpMkLst>
            <pc:docMk/>
            <pc:sldMk cId="1750800761" sldId="259"/>
            <ac:cxnSpMk id="1061" creationId="{D891E407-403B-4764-86C9-33A56D3BCAA3}"/>
          </ac:cxnSpMkLst>
        </pc:cxnChg>
        <pc:cxnChg chg="add del">
          <ac:chgData name="Ruth Watson" userId="4267d438-b305-4ee9-8167-841057f7cb0a" providerId="ADAL" clId="{B3ACE6BD-00A9-4A5C-AFA2-9F6519DF85A0}" dt="2024-04-04T11:52:49.771" v="112" actId="26606"/>
          <ac:cxnSpMkLst>
            <pc:docMk/>
            <pc:sldMk cId="1750800761" sldId="259"/>
            <ac:cxnSpMk id="1068" creationId="{7667AA61-5C27-F30F-D229-06CBE5709F33}"/>
          </ac:cxnSpMkLst>
        </pc:cxnChg>
      </pc:sldChg>
      <pc:sldChg chg="addSp modSp mod setBg">
        <pc:chgData name="Ruth Watson" userId="4267d438-b305-4ee9-8167-841057f7cb0a" providerId="ADAL" clId="{B3ACE6BD-00A9-4A5C-AFA2-9F6519DF85A0}" dt="2024-04-04T11:59:35.217" v="169" actId="26606"/>
        <pc:sldMkLst>
          <pc:docMk/>
          <pc:sldMk cId="3142065273" sldId="260"/>
        </pc:sldMkLst>
        <pc:spChg chg="mod ord">
          <ac:chgData name="Ruth Watson" userId="4267d438-b305-4ee9-8167-841057f7cb0a" providerId="ADAL" clId="{B3ACE6BD-00A9-4A5C-AFA2-9F6519DF85A0}" dt="2024-04-04T11:59:35.217" v="169" actId="26606"/>
          <ac:spMkLst>
            <pc:docMk/>
            <pc:sldMk cId="3142065273" sldId="260"/>
            <ac:spMk id="2" creationId="{00000000-0000-0000-0000-000000000000}"/>
          </ac:spMkLst>
        </pc:spChg>
        <pc:spChg chg="mod">
          <ac:chgData name="Ruth Watson" userId="4267d438-b305-4ee9-8167-841057f7cb0a" providerId="ADAL" clId="{B3ACE6BD-00A9-4A5C-AFA2-9F6519DF85A0}" dt="2024-04-04T11:59:35.217" v="169" actId="26606"/>
          <ac:spMkLst>
            <pc:docMk/>
            <pc:sldMk cId="3142065273" sldId="260"/>
            <ac:spMk id="7" creationId="{00000000-0000-0000-0000-000000000000}"/>
          </ac:spMkLst>
        </pc:spChg>
        <pc:spChg chg="add">
          <ac:chgData name="Ruth Watson" userId="4267d438-b305-4ee9-8167-841057f7cb0a" providerId="ADAL" clId="{B3ACE6BD-00A9-4A5C-AFA2-9F6519DF85A0}" dt="2024-04-04T11:59:35.217" v="169" actId="26606"/>
          <ac:spMkLst>
            <pc:docMk/>
            <pc:sldMk cId="3142065273" sldId="260"/>
            <ac:spMk id="14" creationId="{7E734232-46A8-4884-9A59-B7E3BA4BC313}"/>
          </ac:spMkLst>
        </pc:spChg>
        <pc:spChg chg="add">
          <ac:chgData name="Ruth Watson" userId="4267d438-b305-4ee9-8167-841057f7cb0a" providerId="ADAL" clId="{B3ACE6BD-00A9-4A5C-AFA2-9F6519DF85A0}" dt="2024-04-04T11:59:35.217" v="169" actId="26606"/>
          <ac:spMkLst>
            <pc:docMk/>
            <pc:sldMk cId="3142065273" sldId="260"/>
            <ac:spMk id="16" creationId="{D346B8D2-3218-41A5-B817-9ABFB108C6DA}"/>
          </ac:spMkLst>
        </pc:spChg>
        <pc:spChg chg="add">
          <ac:chgData name="Ruth Watson" userId="4267d438-b305-4ee9-8167-841057f7cb0a" providerId="ADAL" clId="{B3ACE6BD-00A9-4A5C-AFA2-9F6519DF85A0}" dt="2024-04-04T11:59:35.217" v="169" actId="26606"/>
          <ac:spMkLst>
            <pc:docMk/>
            <pc:sldMk cId="3142065273" sldId="260"/>
            <ac:spMk id="18" creationId="{88D6B9EF-FF47-487C-8B82-F9F2B9A54AD6}"/>
          </ac:spMkLst>
        </pc:spChg>
        <pc:picChg chg="mod">
          <ac:chgData name="Ruth Watson" userId="4267d438-b305-4ee9-8167-841057f7cb0a" providerId="ADAL" clId="{B3ACE6BD-00A9-4A5C-AFA2-9F6519DF85A0}" dt="2024-04-04T11:59:35.217" v="169" actId="26606"/>
          <ac:picMkLst>
            <pc:docMk/>
            <pc:sldMk cId="3142065273" sldId="260"/>
            <ac:picMk id="5" creationId="{4CF4B73C-F8A6-43DE-8BBB-16ECBDE4B8D1}"/>
          </ac:picMkLst>
        </pc:picChg>
        <pc:picChg chg="mod">
          <ac:chgData name="Ruth Watson" userId="4267d438-b305-4ee9-8167-841057f7cb0a" providerId="ADAL" clId="{B3ACE6BD-00A9-4A5C-AFA2-9F6519DF85A0}" dt="2024-04-04T11:59:35.217" v="169" actId="26606"/>
          <ac:picMkLst>
            <pc:docMk/>
            <pc:sldMk cId="3142065273" sldId="260"/>
            <ac:picMk id="6" creationId="{00000000-0000-0000-0000-000000000000}"/>
          </ac:picMkLst>
        </pc:picChg>
        <pc:picChg chg="mod">
          <ac:chgData name="Ruth Watson" userId="4267d438-b305-4ee9-8167-841057f7cb0a" providerId="ADAL" clId="{B3ACE6BD-00A9-4A5C-AFA2-9F6519DF85A0}" dt="2024-04-04T11:59:35.217" v="169" actId="26606"/>
          <ac:picMkLst>
            <pc:docMk/>
            <pc:sldMk cId="3142065273" sldId="260"/>
            <ac:picMk id="9" creationId="{00000000-0000-0000-0000-000000000000}"/>
          </ac:picMkLst>
        </pc:picChg>
      </pc:sldChg>
      <pc:sldChg chg="addSp delSp modSp mod setBg delDesignElem">
        <pc:chgData name="Ruth Watson" userId="4267d438-b305-4ee9-8167-841057f7cb0a" providerId="ADAL" clId="{B3ACE6BD-00A9-4A5C-AFA2-9F6519DF85A0}" dt="2024-04-04T11:50:56.225" v="89" actId="27614"/>
        <pc:sldMkLst>
          <pc:docMk/>
          <pc:sldMk cId="2118949933" sldId="262"/>
        </pc:sldMkLst>
        <pc:spChg chg="mod">
          <ac:chgData name="Ruth Watson" userId="4267d438-b305-4ee9-8167-841057f7cb0a" providerId="ADAL" clId="{B3ACE6BD-00A9-4A5C-AFA2-9F6519DF85A0}" dt="2024-04-04T11:50:48.006" v="87" actId="26606"/>
          <ac:spMkLst>
            <pc:docMk/>
            <pc:sldMk cId="2118949933" sldId="262"/>
            <ac:spMk id="2" creationId="{97BEB1C0-65AD-42C7-86D9-82E8A70DC956}"/>
          </ac:spMkLst>
        </pc:spChg>
        <pc:spChg chg="mod ord">
          <ac:chgData name="Ruth Watson" userId="4267d438-b305-4ee9-8167-841057f7cb0a" providerId="ADAL" clId="{B3ACE6BD-00A9-4A5C-AFA2-9F6519DF85A0}" dt="2024-04-04T11:50:48.006" v="87" actId="26606"/>
          <ac:spMkLst>
            <pc:docMk/>
            <pc:sldMk cId="2118949933" sldId="262"/>
            <ac:spMk id="3" creationId="{0438B294-9254-4FAE-ACE6-2C52C30DC258}"/>
          </ac:spMkLst>
        </pc:spChg>
        <pc:spChg chg="add del">
          <ac:chgData name="Ruth Watson" userId="4267d438-b305-4ee9-8167-841057f7cb0a" providerId="ADAL" clId="{B3ACE6BD-00A9-4A5C-AFA2-9F6519DF85A0}" dt="2024-04-04T11:50:32.256" v="82" actId="26606"/>
          <ac:spMkLst>
            <pc:docMk/>
            <pc:sldMk cId="2118949933" sldId="262"/>
            <ac:spMk id="16" creationId="{38468727-63BE-4191-B4A6-C30C82C0E986}"/>
          </ac:spMkLst>
        </pc:spChg>
        <pc:spChg chg="add del">
          <ac:chgData name="Ruth Watson" userId="4267d438-b305-4ee9-8167-841057f7cb0a" providerId="ADAL" clId="{B3ACE6BD-00A9-4A5C-AFA2-9F6519DF85A0}" dt="2024-04-04T11:50:32.256" v="82" actId="26606"/>
          <ac:spMkLst>
            <pc:docMk/>
            <pc:sldMk cId="2118949933" sldId="262"/>
            <ac:spMk id="18" creationId="{9D355BB6-1BB8-4828-B246-CFB31742D7B8}"/>
          </ac:spMkLst>
        </pc:spChg>
        <pc:spChg chg="add del">
          <ac:chgData name="Ruth Watson" userId="4267d438-b305-4ee9-8167-841057f7cb0a" providerId="ADAL" clId="{B3ACE6BD-00A9-4A5C-AFA2-9F6519DF85A0}" dt="2024-04-04T11:50:32.256" v="82" actId="26606"/>
          <ac:spMkLst>
            <pc:docMk/>
            <pc:sldMk cId="2118949933" sldId="262"/>
            <ac:spMk id="20" creationId="{CA52A9B9-B2B3-46F0-9D53-0EFF9905BF8F}"/>
          </ac:spMkLst>
        </pc:spChg>
        <pc:spChg chg="add del">
          <ac:chgData name="Ruth Watson" userId="4267d438-b305-4ee9-8167-841057f7cb0a" providerId="ADAL" clId="{B3ACE6BD-00A9-4A5C-AFA2-9F6519DF85A0}" dt="2024-04-04T11:50:38.486" v="84" actId="26606"/>
          <ac:spMkLst>
            <pc:docMk/>
            <pc:sldMk cId="2118949933" sldId="262"/>
            <ac:spMk id="22" creationId="{8D6EA299-0840-6DEA-E670-C49AEBC87E89}"/>
          </ac:spMkLst>
        </pc:spChg>
        <pc:spChg chg="add del">
          <ac:chgData name="Ruth Watson" userId="4267d438-b305-4ee9-8167-841057f7cb0a" providerId="ADAL" clId="{B3ACE6BD-00A9-4A5C-AFA2-9F6519DF85A0}" dt="2024-04-04T11:50:38.486" v="84" actId="26606"/>
          <ac:spMkLst>
            <pc:docMk/>
            <pc:sldMk cId="2118949933" sldId="262"/>
            <ac:spMk id="23" creationId="{AE3A741D-C19B-960A-5803-1C5887147820}"/>
          </ac:spMkLst>
        </pc:spChg>
        <pc:spChg chg="add del">
          <ac:chgData name="Ruth Watson" userId="4267d438-b305-4ee9-8167-841057f7cb0a" providerId="ADAL" clId="{B3ACE6BD-00A9-4A5C-AFA2-9F6519DF85A0}" dt="2024-04-04T11:50:38.486" v="84" actId="26606"/>
          <ac:spMkLst>
            <pc:docMk/>
            <pc:sldMk cId="2118949933" sldId="262"/>
            <ac:spMk id="24" creationId="{9C3A50E9-9119-7BC3-083B-2D84CCC78E47}"/>
          </ac:spMkLst>
        </pc:spChg>
        <pc:spChg chg="add del">
          <ac:chgData name="Ruth Watson" userId="4267d438-b305-4ee9-8167-841057f7cb0a" providerId="ADAL" clId="{B3ACE6BD-00A9-4A5C-AFA2-9F6519DF85A0}" dt="2024-04-04T11:50:38.486" v="84" actId="26606"/>
          <ac:spMkLst>
            <pc:docMk/>
            <pc:sldMk cId="2118949933" sldId="262"/>
            <ac:spMk id="25" creationId="{DC39DE25-0E4E-0AA7-0932-1D78C2372786}"/>
          </ac:spMkLst>
        </pc:spChg>
        <pc:spChg chg="add del">
          <ac:chgData name="Ruth Watson" userId="4267d438-b305-4ee9-8167-841057f7cb0a" providerId="ADAL" clId="{B3ACE6BD-00A9-4A5C-AFA2-9F6519DF85A0}" dt="2024-04-04T11:50:47.928" v="86" actId="26606"/>
          <ac:spMkLst>
            <pc:docMk/>
            <pc:sldMk cId="2118949933" sldId="262"/>
            <ac:spMk id="27" creationId="{068E5CCC-C8B4-1C26-7EEC-22D3D6E680DA}"/>
          </ac:spMkLst>
        </pc:spChg>
        <pc:spChg chg="add del">
          <ac:chgData name="Ruth Watson" userId="4267d438-b305-4ee9-8167-841057f7cb0a" providerId="ADAL" clId="{B3ACE6BD-00A9-4A5C-AFA2-9F6519DF85A0}" dt="2024-04-04T11:50:47.928" v="86" actId="26606"/>
          <ac:spMkLst>
            <pc:docMk/>
            <pc:sldMk cId="2118949933" sldId="262"/>
            <ac:spMk id="28" creationId="{5AA4F2E6-C9E1-359F-FAB8-8E34321074B0}"/>
          </ac:spMkLst>
        </pc:spChg>
        <pc:spChg chg="add">
          <ac:chgData name="Ruth Watson" userId="4267d438-b305-4ee9-8167-841057f7cb0a" providerId="ADAL" clId="{B3ACE6BD-00A9-4A5C-AFA2-9F6519DF85A0}" dt="2024-04-04T11:50:48.006" v="87" actId="26606"/>
          <ac:spMkLst>
            <pc:docMk/>
            <pc:sldMk cId="2118949933" sldId="262"/>
            <ac:spMk id="30" creationId="{A51A0227-072A-4F5F-928C-E2C3E5CCD10C}"/>
          </ac:spMkLst>
        </pc:spChg>
        <pc:spChg chg="add">
          <ac:chgData name="Ruth Watson" userId="4267d438-b305-4ee9-8167-841057f7cb0a" providerId="ADAL" clId="{B3ACE6BD-00A9-4A5C-AFA2-9F6519DF85A0}" dt="2024-04-04T11:50:48.006" v="87" actId="26606"/>
          <ac:spMkLst>
            <pc:docMk/>
            <pc:sldMk cId="2118949933" sldId="262"/>
            <ac:spMk id="31" creationId="{35D99776-4B38-47DF-A302-11AD9AF87ACA}"/>
          </ac:spMkLst>
        </pc:spChg>
        <pc:picChg chg="mod">
          <ac:chgData name="Ruth Watson" userId="4267d438-b305-4ee9-8167-841057f7cb0a" providerId="ADAL" clId="{B3ACE6BD-00A9-4A5C-AFA2-9F6519DF85A0}" dt="2024-04-04T11:50:56.225" v="89" actId="27614"/>
          <ac:picMkLst>
            <pc:docMk/>
            <pc:sldMk cId="2118949933" sldId="262"/>
            <ac:picMk id="6" creationId="{4229E730-561D-486C-9D22-C8D29E539E05}"/>
          </ac:picMkLst>
        </pc:picChg>
        <pc:picChg chg="mod ord">
          <ac:chgData name="Ruth Watson" userId="4267d438-b305-4ee9-8167-841057f7cb0a" providerId="ADAL" clId="{B3ACE6BD-00A9-4A5C-AFA2-9F6519DF85A0}" dt="2024-04-04T11:50:55.506" v="88" actId="27614"/>
          <ac:picMkLst>
            <pc:docMk/>
            <pc:sldMk cId="2118949933" sldId="262"/>
            <ac:picMk id="11" creationId="{B76EB671-1F4F-446F-85EE-0104D97947AD}"/>
          </ac:picMkLst>
        </pc:picChg>
        <pc:picChg chg="del">
          <ac:chgData name="Ruth Watson" userId="4267d438-b305-4ee9-8167-841057f7cb0a" providerId="ADAL" clId="{B3ACE6BD-00A9-4A5C-AFA2-9F6519DF85A0}" dt="2024-04-04T11:39:12.240" v="8"/>
          <ac:picMkLst>
            <pc:docMk/>
            <pc:sldMk cId="2118949933" sldId="262"/>
            <ac:picMk id="19" creationId="{0D78F8DF-3E28-42C3-B1C8-5A591036A6EE}"/>
          </ac:picMkLst>
        </pc:picChg>
      </pc:sldChg>
      <pc:sldChg chg="addSp delSp modSp mod setBg delDesignElem">
        <pc:chgData name="Ruth Watson" userId="4267d438-b305-4ee9-8167-841057f7cb0a" providerId="ADAL" clId="{B3ACE6BD-00A9-4A5C-AFA2-9F6519DF85A0}" dt="2024-04-04T11:48:55.771" v="80" actId="1076"/>
        <pc:sldMkLst>
          <pc:docMk/>
          <pc:sldMk cId="817748046" sldId="266"/>
        </pc:sldMkLst>
        <pc:spChg chg="mod">
          <ac:chgData name="Ruth Watson" userId="4267d438-b305-4ee9-8167-841057f7cb0a" providerId="ADAL" clId="{B3ACE6BD-00A9-4A5C-AFA2-9F6519DF85A0}" dt="2024-04-04T11:48:23.576" v="78" actId="26606"/>
          <ac:spMkLst>
            <pc:docMk/>
            <pc:sldMk cId="817748046" sldId="266"/>
            <ac:spMk id="2" creationId="{97BEB1C0-65AD-42C7-86D9-82E8A70DC956}"/>
          </ac:spMkLst>
        </pc:spChg>
        <pc:spChg chg="mod ord">
          <ac:chgData name="Ruth Watson" userId="4267d438-b305-4ee9-8167-841057f7cb0a" providerId="ADAL" clId="{B3ACE6BD-00A9-4A5C-AFA2-9F6519DF85A0}" dt="2024-04-04T11:48:55.771" v="80" actId="1076"/>
          <ac:spMkLst>
            <pc:docMk/>
            <pc:sldMk cId="817748046" sldId="266"/>
            <ac:spMk id="3" creationId="{0438B294-9254-4FAE-ACE6-2C52C30DC258}"/>
          </ac:spMkLst>
        </pc:spChg>
        <pc:spChg chg="add del">
          <ac:chgData name="Ruth Watson" userId="4267d438-b305-4ee9-8167-841057f7cb0a" providerId="ADAL" clId="{B3ACE6BD-00A9-4A5C-AFA2-9F6519DF85A0}" dt="2024-04-04T11:47:49.942" v="71" actId="26606"/>
          <ac:spMkLst>
            <pc:docMk/>
            <pc:sldMk cId="817748046" sldId="266"/>
            <ac:spMk id="16" creationId="{A031F918-6C2A-4C3F-8785-651FF6135CE8}"/>
          </ac:spMkLst>
        </pc:spChg>
        <pc:spChg chg="add del">
          <ac:chgData name="Ruth Watson" userId="4267d438-b305-4ee9-8167-841057f7cb0a" providerId="ADAL" clId="{B3ACE6BD-00A9-4A5C-AFA2-9F6519DF85A0}" dt="2024-04-04T11:47:40.766" v="69" actId="26606"/>
          <ac:spMkLst>
            <pc:docMk/>
            <pc:sldMk cId="817748046" sldId="266"/>
            <ac:spMk id="18" creationId="{AEFBF989-E1E0-41D0-8A4F-A5C3E8193DC9}"/>
          </ac:spMkLst>
        </pc:spChg>
        <pc:spChg chg="add del">
          <ac:chgData name="Ruth Watson" userId="4267d438-b305-4ee9-8167-841057f7cb0a" providerId="ADAL" clId="{B3ACE6BD-00A9-4A5C-AFA2-9F6519DF85A0}" dt="2024-04-04T11:47:49.942" v="71" actId="26606"/>
          <ac:spMkLst>
            <pc:docMk/>
            <pc:sldMk cId="817748046" sldId="266"/>
            <ac:spMk id="22" creationId="{AC40FFA8-CDA2-4745-9D0A-854FC4DBE2F4}"/>
          </ac:spMkLst>
        </pc:spChg>
        <pc:spChg chg="add del">
          <ac:chgData name="Ruth Watson" userId="4267d438-b305-4ee9-8167-841057f7cb0a" providerId="ADAL" clId="{B3ACE6BD-00A9-4A5C-AFA2-9F6519DF85A0}" dt="2024-04-04T11:48:19.160" v="75" actId="26606"/>
          <ac:spMkLst>
            <pc:docMk/>
            <pc:sldMk cId="817748046" sldId="266"/>
            <ac:spMk id="27" creationId="{7E6D2D34-4BB4-460B-8844-027610FB21F5}"/>
          </ac:spMkLst>
        </pc:spChg>
        <pc:spChg chg="add del">
          <ac:chgData name="Ruth Watson" userId="4267d438-b305-4ee9-8167-841057f7cb0a" providerId="ADAL" clId="{B3ACE6BD-00A9-4A5C-AFA2-9F6519DF85A0}" dt="2024-04-04T11:48:23.513" v="77" actId="26606"/>
          <ac:spMkLst>
            <pc:docMk/>
            <pc:sldMk cId="817748046" sldId="266"/>
            <ac:spMk id="33" creationId="{231BF440-39FA-4087-84CC-2EEC0BBDAF29}"/>
          </ac:spMkLst>
        </pc:spChg>
        <pc:spChg chg="add del">
          <ac:chgData name="Ruth Watson" userId="4267d438-b305-4ee9-8167-841057f7cb0a" providerId="ADAL" clId="{B3ACE6BD-00A9-4A5C-AFA2-9F6519DF85A0}" dt="2024-04-04T11:48:23.513" v="77" actId="26606"/>
          <ac:spMkLst>
            <pc:docMk/>
            <pc:sldMk cId="817748046" sldId="266"/>
            <ac:spMk id="34" creationId="{F04E4CBA-303B-48BD-8451-C2701CB0EEBF}"/>
          </ac:spMkLst>
        </pc:spChg>
        <pc:spChg chg="add del">
          <ac:chgData name="Ruth Watson" userId="4267d438-b305-4ee9-8167-841057f7cb0a" providerId="ADAL" clId="{B3ACE6BD-00A9-4A5C-AFA2-9F6519DF85A0}" dt="2024-04-04T11:48:23.513" v="77" actId="26606"/>
          <ac:spMkLst>
            <pc:docMk/>
            <pc:sldMk cId="817748046" sldId="266"/>
            <ac:spMk id="35" creationId="{F6CA58B3-AFCC-4A40-9882-50D5080879B0}"/>
          </ac:spMkLst>
        </pc:spChg>
        <pc:spChg chg="add del">
          <ac:chgData name="Ruth Watson" userId="4267d438-b305-4ee9-8167-841057f7cb0a" providerId="ADAL" clId="{B3ACE6BD-00A9-4A5C-AFA2-9F6519DF85A0}" dt="2024-04-04T11:48:23.513" v="77" actId="26606"/>
          <ac:spMkLst>
            <pc:docMk/>
            <pc:sldMk cId="817748046" sldId="266"/>
            <ac:spMk id="36" creationId="{75C56826-D4E5-42ED-8529-079651CB3005}"/>
          </ac:spMkLst>
        </pc:spChg>
        <pc:spChg chg="add del">
          <ac:chgData name="Ruth Watson" userId="4267d438-b305-4ee9-8167-841057f7cb0a" providerId="ADAL" clId="{B3ACE6BD-00A9-4A5C-AFA2-9F6519DF85A0}" dt="2024-04-04T11:48:23.513" v="77" actId="26606"/>
          <ac:spMkLst>
            <pc:docMk/>
            <pc:sldMk cId="817748046" sldId="266"/>
            <ac:spMk id="37" creationId="{82095FCE-EF05-4443-B97A-85DEE3A5CA17}"/>
          </ac:spMkLst>
        </pc:spChg>
        <pc:spChg chg="add del">
          <ac:chgData name="Ruth Watson" userId="4267d438-b305-4ee9-8167-841057f7cb0a" providerId="ADAL" clId="{B3ACE6BD-00A9-4A5C-AFA2-9F6519DF85A0}" dt="2024-04-04T11:48:23.513" v="77" actId="26606"/>
          <ac:spMkLst>
            <pc:docMk/>
            <pc:sldMk cId="817748046" sldId="266"/>
            <ac:spMk id="38" creationId="{CA00AE6B-AA30-4CF8-BA6F-339B780AD76C}"/>
          </ac:spMkLst>
        </pc:spChg>
        <pc:spChg chg="add">
          <ac:chgData name="Ruth Watson" userId="4267d438-b305-4ee9-8167-841057f7cb0a" providerId="ADAL" clId="{B3ACE6BD-00A9-4A5C-AFA2-9F6519DF85A0}" dt="2024-04-04T11:48:23.576" v="78" actId="26606"/>
          <ac:spMkLst>
            <pc:docMk/>
            <pc:sldMk cId="817748046" sldId="266"/>
            <ac:spMk id="40" creationId="{7E6D2D34-4BB4-460B-8844-027610FB21F5}"/>
          </ac:spMkLst>
        </pc:spChg>
        <pc:grpChg chg="add del">
          <ac:chgData name="Ruth Watson" userId="4267d438-b305-4ee9-8167-841057f7cb0a" providerId="ADAL" clId="{B3ACE6BD-00A9-4A5C-AFA2-9F6519DF85A0}" dt="2024-04-04T11:47:36.284" v="67" actId="26606"/>
          <ac:grpSpMkLst>
            <pc:docMk/>
            <pc:sldMk cId="817748046" sldId="266"/>
            <ac:grpSpMk id="14" creationId="{923615DC-F5A3-677C-DB79-DA387F11FC43}"/>
          </ac:grpSpMkLst>
        </pc:grpChg>
        <pc:grpChg chg="add del">
          <ac:chgData name="Ruth Watson" userId="4267d438-b305-4ee9-8167-841057f7cb0a" providerId="ADAL" clId="{B3ACE6BD-00A9-4A5C-AFA2-9F6519DF85A0}" dt="2024-04-04T11:48:12.571" v="73" actId="26606"/>
          <ac:grpSpMkLst>
            <pc:docMk/>
            <pc:sldMk cId="817748046" sldId="266"/>
            <ac:grpSpMk id="24" creationId="{792AA144-DDFF-C43B-6866-516C9091D065}"/>
          </ac:grpSpMkLst>
        </pc:grpChg>
        <pc:grpChg chg="add del">
          <ac:chgData name="Ruth Watson" userId="4267d438-b305-4ee9-8167-841057f7cb0a" providerId="ADAL" clId="{B3ACE6BD-00A9-4A5C-AFA2-9F6519DF85A0}" dt="2024-04-04T11:48:19.160" v="75" actId="26606"/>
          <ac:grpSpMkLst>
            <pc:docMk/>
            <pc:sldMk cId="817748046" sldId="266"/>
            <ac:grpSpMk id="28" creationId="{C5314570-9B06-4D37-8CBD-EDD67C2FA205}"/>
          </ac:grpSpMkLst>
        </pc:grpChg>
        <pc:grpChg chg="add">
          <ac:chgData name="Ruth Watson" userId="4267d438-b305-4ee9-8167-841057f7cb0a" providerId="ADAL" clId="{B3ACE6BD-00A9-4A5C-AFA2-9F6519DF85A0}" dt="2024-04-04T11:48:23.576" v="78" actId="26606"/>
          <ac:grpSpMkLst>
            <pc:docMk/>
            <pc:sldMk cId="817748046" sldId="266"/>
            <ac:grpSpMk id="41" creationId="{C5314570-9B06-4D37-8CBD-EDD67C2FA205}"/>
          </ac:grpSpMkLst>
        </pc:grpChg>
        <pc:picChg chg="mod ord">
          <ac:chgData name="Ruth Watson" userId="4267d438-b305-4ee9-8167-841057f7cb0a" providerId="ADAL" clId="{B3ACE6BD-00A9-4A5C-AFA2-9F6519DF85A0}" dt="2024-04-04T11:48:23.576" v="78" actId="26606"/>
          <ac:picMkLst>
            <pc:docMk/>
            <pc:sldMk cId="817748046" sldId="266"/>
            <ac:picMk id="6" creationId="{3867F17B-160C-42F5-8D04-E4A6344CBDDF}"/>
          </ac:picMkLst>
        </pc:picChg>
        <pc:picChg chg="mod ord">
          <ac:chgData name="Ruth Watson" userId="4267d438-b305-4ee9-8167-841057f7cb0a" providerId="ADAL" clId="{B3ACE6BD-00A9-4A5C-AFA2-9F6519DF85A0}" dt="2024-04-04T11:48:23.576" v="78" actId="26606"/>
          <ac:picMkLst>
            <pc:docMk/>
            <pc:sldMk cId="817748046" sldId="266"/>
            <ac:picMk id="9" creationId="{3D1D1D79-EC72-45C7-9AB7-01B88F6BD373}"/>
          </ac:picMkLst>
        </pc:picChg>
        <pc:picChg chg="del">
          <ac:chgData name="Ruth Watson" userId="4267d438-b305-4ee9-8167-841057f7cb0a" providerId="ADAL" clId="{B3ACE6BD-00A9-4A5C-AFA2-9F6519DF85A0}" dt="2024-04-04T11:39:12.240" v="8"/>
          <ac:picMkLst>
            <pc:docMk/>
            <pc:sldMk cId="817748046" sldId="266"/>
            <ac:picMk id="19" creationId="{7AA41F59-BAF0-4CFD-A9FA-ED4C838B5450}"/>
          </ac:picMkLst>
        </pc:picChg>
        <pc:cxnChg chg="add del">
          <ac:chgData name="Ruth Watson" userId="4267d438-b305-4ee9-8167-841057f7cb0a" providerId="ADAL" clId="{B3ACE6BD-00A9-4A5C-AFA2-9F6519DF85A0}" dt="2024-04-04T11:47:40.766" v="69" actId="26606"/>
          <ac:cxnSpMkLst>
            <pc:docMk/>
            <pc:sldMk cId="817748046" sldId="266"/>
            <ac:cxnSpMk id="20" creationId="{1503BFE4-729B-D9D0-C17B-501E6AF1127A}"/>
          </ac:cxnSpMkLst>
        </pc:cxnChg>
      </pc:sldChg>
      <pc:sldChg chg="addSp delSp modSp mod setBg delDesignElem">
        <pc:chgData name="Ruth Watson" userId="4267d438-b305-4ee9-8167-841057f7cb0a" providerId="ADAL" clId="{B3ACE6BD-00A9-4A5C-AFA2-9F6519DF85A0}" dt="2024-04-04T11:56:20.119" v="140" actId="26606"/>
        <pc:sldMkLst>
          <pc:docMk/>
          <pc:sldMk cId="1860670772" sldId="267"/>
        </pc:sldMkLst>
        <pc:spChg chg="mod">
          <ac:chgData name="Ruth Watson" userId="4267d438-b305-4ee9-8167-841057f7cb0a" providerId="ADAL" clId="{B3ACE6BD-00A9-4A5C-AFA2-9F6519DF85A0}" dt="2024-04-04T11:56:20.119" v="140" actId="26606"/>
          <ac:spMkLst>
            <pc:docMk/>
            <pc:sldMk cId="1860670772" sldId="267"/>
            <ac:spMk id="2" creationId="{E6998C23-F059-ACF9-708D-8085999CA5EE}"/>
          </ac:spMkLst>
        </pc:spChg>
        <pc:spChg chg="mod">
          <ac:chgData name="Ruth Watson" userId="4267d438-b305-4ee9-8167-841057f7cb0a" providerId="ADAL" clId="{B3ACE6BD-00A9-4A5C-AFA2-9F6519DF85A0}" dt="2024-04-04T11:56:20.119" v="140" actId="26606"/>
          <ac:spMkLst>
            <pc:docMk/>
            <pc:sldMk cId="1860670772" sldId="267"/>
            <ac:spMk id="3" creationId="{CD196E31-B81B-8998-165F-C8876F155177}"/>
          </ac:spMkLst>
        </pc:spChg>
        <pc:spChg chg="add">
          <ac:chgData name="Ruth Watson" userId="4267d438-b305-4ee9-8167-841057f7cb0a" providerId="ADAL" clId="{B3ACE6BD-00A9-4A5C-AFA2-9F6519DF85A0}" dt="2024-04-04T11:56:20.119" v="140" actId="26606"/>
          <ac:spMkLst>
            <pc:docMk/>
            <pc:sldMk cId="1860670772" sldId="267"/>
            <ac:spMk id="6" creationId="{73A25D70-4A55-4F72-B9C5-A69CDBF4DB42}"/>
          </ac:spMkLst>
        </pc:spChg>
        <pc:spChg chg="add">
          <ac:chgData name="Ruth Watson" userId="4267d438-b305-4ee9-8167-841057f7cb0a" providerId="ADAL" clId="{B3ACE6BD-00A9-4A5C-AFA2-9F6519DF85A0}" dt="2024-04-04T11:56:20.119" v="140" actId="26606"/>
          <ac:spMkLst>
            <pc:docMk/>
            <pc:sldMk cId="1860670772" sldId="267"/>
            <ac:spMk id="7" creationId="{54957100-6D8B-4161-9F2F-C0A949EC84C4}"/>
          </ac:spMkLst>
        </pc:spChg>
        <pc:spChg chg="del">
          <ac:chgData name="Ruth Watson" userId="4267d438-b305-4ee9-8167-841057f7cb0a" providerId="ADAL" clId="{B3ACE6BD-00A9-4A5C-AFA2-9F6519DF85A0}" dt="2024-04-04T11:39:12.240" v="8"/>
          <ac:spMkLst>
            <pc:docMk/>
            <pc:sldMk cId="1860670772" sldId="267"/>
            <ac:spMk id="9" creationId="{DAB482FD-C684-4DAA-AC4C-1739F51A98A0}"/>
          </ac:spMkLst>
        </pc:spChg>
        <pc:spChg chg="add">
          <ac:chgData name="Ruth Watson" userId="4267d438-b305-4ee9-8167-841057f7cb0a" providerId="ADAL" clId="{B3ACE6BD-00A9-4A5C-AFA2-9F6519DF85A0}" dt="2024-04-04T11:56:20.119" v="140" actId="26606"/>
          <ac:spMkLst>
            <pc:docMk/>
            <pc:sldMk cId="1860670772" sldId="267"/>
            <ac:spMk id="13" creationId="{0BD8B065-EE51-4AE2-A94C-86249998FD7B}"/>
          </ac:spMkLst>
        </pc:spChg>
        <pc:grpChg chg="add">
          <ac:chgData name="Ruth Watson" userId="4267d438-b305-4ee9-8167-841057f7cb0a" providerId="ADAL" clId="{B3ACE6BD-00A9-4A5C-AFA2-9F6519DF85A0}" dt="2024-04-04T11:56:20.119" v="140" actId="26606"/>
          <ac:grpSpMkLst>
            <pc:docMk/>
            <pc:sldMk cId="1860670772" sldId="267"/>
            <ac:grpSpMk id="15" creationId="{18999293-B054-4B57-A26F-D04C2BB11338}"/>
          </ac:grpSpMkLst>
        </pc:grpChg>
        <pc:grpChg chg="add">
          <ac:chgData name="Ruth Watson" userId="4267d438-b305-4ee9-8167-841057f7cb0a" providerId="ADAL" clId="{B3ACE6BD-00A9-4A5C-AFA2-9F6519DF85A0}" dt="2024-04-04T11:56:20.119" v="140" actId="26606"/>
          <ac:grpSpMkLst>
            <pc:docMk/>
            <pc:sldMk cId="1860670772" sldId="267"/>
            <ac:grpSpMk id="21" creationId="{761945C4-D997-42F3-B59A-984CF0066715}"/>
          </ac:grpSpMkLst>
        </pc:grpChg>
        <pc:cxnChg chg="del">
          <ac:chgData name="Ruth Watson" userId="4267d438-b305-4ee9-8167-841057f7cb0a" providerId="ADAL" clId="{B3ACE6BD-00A9-4A5C-AFA2-9F6519DF85A0}" dt="2024-04-04T11:39:12.240" v="8"/>
          <ac:cxnSpMkLst>
            <pc:docMk/>
            <pc:sldMk cId="1860670772" sldId="267"/>
            <ac:cxnSpMk id="11" creationId="{2DAA738B-EDF5-4694-B25A-3488245BC87C}"/>
          </ac:cxnSpMkLst>
        </pc:cxnChg>
      </pc:sldChg>
      <pc:sldChg chg="addSp delSp modSp mod setBg delDesignElem">
        <pc:chgData name="Ruth Watson" userId="4267d438-b305-4ee9-8167-841057f7cb0a" providerId="ADAL" clId="{B3ACE6BD-00A9-4A5C-AFA2-9F6519DF85A0}" dt="2024-04-04T11:54:39.435" v="131" actId="1076"/>
        <pc:sldMkLst>
          <pc:docMk/>
          <pc:sldMk cId="3729697262" sldId="274"/>
        </pc:sldMkLst>
        <pc:spChg chg="mod">
          <ac:chgData name="Ruth Watson" userId="4267d438-b305-4ee9-8167-841057f7cb0a" providerId="ADAL" clId="{B3ACE6BD-00A9-4A5C-AFA2-9F6519DF85A0}" dt="2024-04-04T11:54:39.435" v="131" actId="1076"/>
          <ac:spMkLst>
            <pc:docMk/>
            <pc:sldMk cId="3729697262" sldId="274"/>
            <ac:spMk id="2" creationId="{1188FEB2-A2E2-15B7-FCAE-96717969340F}"/>
          </ac:spMkLst>
        </pc:spChg>
        <pc:spChg chg="mod">
          <ac:chgData name="Ruth Watson" userId="4267d438-b305-4ee9-8167-841057f7cb0a" providerId="ADAL" clId="{B3ACE6BD-00A9-4A5C-AFA2-9F6519DF85A0}" dt="2024-04-04T11:54:17.365" v="129" actId="255"/>
          <ac:spMkLst>
            <pc:docMk/>
            <pc:sldMk cId="3729697262" sldId="274"/>
            <ac:spMk id="8" creationId="{FA7D8498-5E38-432D-A222-4697CA9FC0CA}"/>
          </ac:spMkLst>
        </pc:spChg>
        <pc:spChg chg="add del">
          <ac:chgData name="Ruth Watson" userId="4267d438-b305-4ee9-8167-841057f7cb0a" providerId="ADAL" clId="{B3ACE6BD-00A9-4A5C-AFA2-9F6519DF85A0}" dt="2024-04-04T11:54:04.334" v="127" actId="26606"/>
          <ac:spMkLst>
            <pc:docMk/>
            <pc:sldMk cId="3729697262" sldId="274"/>
            <ac:spMk id="10" creationId="{69D184B2-2226-4E31-BCCB-444330767440}"/>
          </ac:spMkLst>
        </pc:spChg>
        <pc:spChg chg="add del">
          <ac:chgData name="Ruth Watson" userId="4267d438-b305-4ee9-8167-841057f7cb0a" providerId="ADAL" clId="{B3ACE6BD-00A9-4A5C-AFA2-9F6519DF85A0}" dt="2024-04-04T11:54:04.334" v="127" actId="26606"/>
          <ac:spMkLst>
            <pc:docMk/>
            <pc:sldMk cId="3729697262" sldId="274"/>
            <ac:spMk id="11" creationId="{1AC4D4E3-486A-464A-8EC8-D44881097267}"/>
          </ac:spMkLst>
        </pc:spChg>
        <pc:spChg chg="add del">
          <ac:chgData name="Ruth Watson" userId="4267d438-b305-4ee9-8167-841057f7cb0a" providerId="ADAL" clId="{B3ACE6BD-00A9-4A5C-AFA2-9F6519DF85A0}" dt="2024-04-04T11:54:04.334" v="127" actId="26606"/>
          <ac:spMkLst>
            <pc:docMk/>
            <pc:sldMk cId="3729697262" sldId="274"/>
            <ac:spMk id="12" creationId="{864DE13E-58EB-4475-B79C-0D4FC651239B}"/>
          </ac:spMkLst>
        </pc:spChg>
        <pc:spChg chg="add del">
          <ac:chgData name="Ruth Watson" userId="4267d438-b305-4ee9-8167-841057f7cb0a" providerId="ADAL" clId="{B3ACE6BD-00A9-4A5C-AFA2-9F6519DF85A0}" dt="2024-04-04T11:53:46.967" v="121" actId="26606"/>
          <ac:spMkLst>
            <pc:docMk/>
            <pc:sldMk cId="3729697262" sldId="274"/>
            <ac:spMk id="13" creationId="{CA815F2C-4E80-4019-8E59-FAD3F7F8473D}"/>
          </ac:spMkLst>
        </pc:spChg>
        <pc:spChg chg="add del">
          <ac:chgData name="Ruth Watson" userId="4267d438-b305-4ee9-8167-841057f7cb0a" providerId="ADAL" clId="{B3ACE6BD-00A9-4A5C-AFA2-9F6519DF85A0}" dt="2024-04-04T11:53:48.209" v="123" actId="26606"/>
          <ac:spMkLst>
            <pc:docMk/>
            <pc:sldMk cId="3729697262" sldId="274"/>
            <ac:spMk id="16" creationId="{22F15A2D-2324-487D-A02A-BF46C5C580EB}"/>
          </ac:spMkLst>
        </pc:spChg>
        <pc:spChg chg="add del">
          <ac:chgData name="Ruth Watson" userId="4267d438-b305-4ee9-8167-841057f7cb0a" providerId="ADAL" clId="{B3ACE6BD-00A9-4A5C-AFA2-9F6519DF85A0}" dt="2024-04-04T11:53:48.209" v="123" actId="26606"/>
          <ac:spMkLst>
            <pc:docMk/>
            <pc:sldMk cId="3729697262" sldId="274"/>
            <ac:spMk id="17" creationId="{2AEAFA59-923A-4F54-8B49-44C970BCC323}"/>
          </ac:spMkLst>
        </pc:spChg>
        <pc:spChg chg="add del">
          <ac:chgData name="Ruth Watson" userId="4267d438-b305-4ee9-8167-841057f7cb0a" providerId="ADAL" clId="{B3ACE6BD-00A9-4A5C-AFA2-9F6519DF85A0}" dt="2024-04-04T11:53:48.209" v="123" actId="26606"/>
          <ac:spMkLst>
            <pc:docMk/>
            <pc:sldMk cId="3729697262" sldId="274"/>
            <ac:spMk id="18" creationId="{17A7F34E-D418-47E2-9F86-2C45BBC31210}"/>
          </ac:spMkLst>
        </pc:spChg>
        <pc:spChg chg="add del">
          <ac:chgData name="Ruth Watson" userId="4267d438-b305-4ee9-8167-841057f7cb0a" providerId="ADAL" clId="{B3ACE6BD-00A9-4A5C-AFA2-9F6519DF85A0}" dt="2024-04-04T11:53:52.815" v="125" actId="26606"/>
          <ac:spMkLst>
            <pc:docMk/>
            <pc:sldMk cId="3729697262" sldId="274"/>
            <ac:spMk id="20" creationId="{B649E800-A5C8-49A0-A453-ED537DA3156A}"/>
          </ac:spMkLst>
        </pc:spChg>
        <pc:spChg chg="add del">
          <ac:chgData name="Ruth Watson" userId="4267d438-b305-4ee9-8167-841057f7cb0a" providerId="ADAL" clId="{B3ACE6BD-00A9-4A5C-AFA2-9F6519DF85A0}" dt="2024-04-04T11:53:52.815" v="125" actId="26606"/>
          <ac:spMkLst>
            <pc:docMk/>
            <pc:sldMk cId="3729697262" sldId="274"/>
            <ac:spMk id="21" creationId="{8BA67DD7-B75D-4A30-90A4-EEA9F64AF11B}"/>
          </ac:spMkLst>
        </pc:spChg>
        <pc:grpChg chg="add del">
          <ac:chgData name="Ruth Watson" userId="4267d438-b305-4ee9-8167-841057f7cb0a" providerId="ADAL" clId="{B3ACE6BD-00A9-4A5C-AFA2-9F6519DF85A0}" dt="2024-04-04T11:53:52.815" v="125" actId="26606"/>
          <ac:grpSpMkLst>
            <pc:docMk/>
            <pc:sldMk cId="3729697262" sldId="274"/>
            <ac:grpSpMk id="22" creationId="{E8C5FC48-0A3C-4D6D-A0D5-EEE93213DBBE}"/>
          </ac:grpSpMkLst>
        </pc:grpChg>
        <pc:picChg chg="mod">
          <ac:chgData name="Ruth Watson" userId="4267d438-b305-4ee9-8167-841057f7cb0a" providerId="ADAL" clId="{B3ACE6BD-00A9-4A5C-AFA2-9F6519DF85A0}" dt="2024-04-04T11:54:04.334" v="128" actId="26606"/>
          <ac:picMkLst>
            <pc:docMk/>
            <pc:sldMk cId="3729697262" sldId="274"/>
            <ac:picMk id="5" creationId="{BB62CB08-B584-42C2-91BE-178A744E213D}"/>
          </ac:picMkLst>
        </pc:picChg>
        <pc:picChg chg="del">
          <ac:chgData name="Ruth Watson" userId="4267d438-b305-4ee9-8167-841057f7cb0a" providerId="ADAL" clId="{B3ACE6BD-00A9-4A5C-AFA2-9F6519DF85A0}" dt="2024-04-04T11:39:12.240" v="8"/>
          <ac:picMkLst>
            <pc:docMk/>
            <pc:sldMk cId="3729697262" sldId="274"/>
            <ac:picMk id="15" creationId="{B536FA4E-0152-4E27-91DA-0FC22D1846BB}"/>
          </ac:picMkLst>
        </pc:picChg>
      </pc:sldChg>
      <pc:sldChg chg="delSp modSp mod delDesignElem">
        <pc:chgData name="Ruth Watson" userId="4267d438-b305-4ee9-8167-841057f7cb0a" providerId="ADAL" clId="{B3ACE6BD-00A9-4A5C-AFA2-9F6519DF85A0}" dt="2024-04-04T11:42:34.005" v="27" actId="27636"/>
        <pc:sldMkLst>
          <pc:docMk/>
          <pc:sldMk cId="821187442" sldId="278"/>
        </pc:sldMkLst>
        <pc:spChg chg="mod">
          <ac:chgData name="Ruth Watson" userId="4267d438-b305-4ee9-8167-841057f7cb0a" providerId="ADAL" clId="{B3ACE6BD-00A9-4A5C-AFA2-9F6519DF85A0}" dt="2024-04-04T11:42:34.005" v="27" actId="27636"/>
          <ac:spMkLst>
            <pc:docMk/>
            <pc:sldMk cId="821187442" sldId="278"/>
            <ac:spMk id="2" creationId="{1633C632-95A8-4549-205D-8DAAC2DBF970}"/>
          </ac:spMkLst>
        </pc:spChg>
        <pc:picChg chg="del">
          <ac:chgData name="Ruth Watson" userId="4267d438-b305-4ee9-8167-841057f7cb0a" providerId="ADAL" clId="{B3ACE6BD-00A9-4A5C-AFA2-9F6519DF85A0}" dt="2024-04-04T11:39:12.240" v="8"/>
          <ac:picMkLst>
            <pc:docMk/>
            <pc:sldMk cId="821187442" sldId="278"/>
            <ac:picMk id="9" creationId="{7D934112-154B-4CC7-A804-F3DCB2052E55}"/>
          </ac:picMkLst>
        </pc:picChg>
      </pc:sldChg>
      <pc:sldChg chg="addSp delSp modSp mod addAnim delAnim setClrOvrMap delDesignElem">
        <pc:chgData name="Ruth Watson" userId="4267d438-b305-4ee9-8167-841057f7cb0a" providerId="ADAL" clId="{B3ACE6BD-00A9-4A5C-AFA2-9F6519DF85A0}" dt="2024-04-04T11:45:01.575" v="47" actId="26606"/>
        <pc:sldMkLst>
          <pc:docMk/>
          <pc:sldMk cId="2483203674" sldId="279"/>
        </pc:sldMkLst>
        <pc:spChg chg="mod ord">
          <ac:chgData name="Ruth Watson" userId="4267d438-b305-4ee9-8167-841057f7cb0a" providerId="ADAL" clId="{B3ACE6BD-00A9-4A5C-AFA2-9F6519DF85A0}" dt="2024-04-04T11:45:01.575" v="47" actId="26606"/>
          <ac:spMkLst>
            <pc:docMk/>
            <pc:sldMk cId="2483203674" sldId="279"/>
            <ac:spMk id="2" creationId="{61B4C66B-CC99-2C3C-0944-975A8CCDF149}"/>
          </ac:spMkLst>
        </pc:spChg>
        <pc:spChg chg="add del">
          <ac:chgData name="Ruth Watson" userId="4267d438-b305-4ee9-8167-841057f7cb0a" providerId="ADAL" clId="{B3ACE6BD-00A9-4A5C-AFA2-9F6519DF85A0}" dt="2024-04-04T11:44:47.495" v="37" actId="26606"/>
          <ac:spMkLst>
            <pc:docMk/>
            <pc:sldMk cId="2483203674" sldId="279"/>
            <ac:spMk id="10" creationId="{D4771268-CB57-404A-9271-370EB28F6090}"/>
          </ac:spMkLst>
        </pc:spChg>
        <pc:spChg chg="add del">
          <ac:chgData name="Ruth Watson" userId="4267d438-b305-4ee9-8167-841057f7cb0a" providerId="ADAL" clId="{B3ACE6BD-00A9-4A5C-AFA2-9F6519DF85A0}" dt="2024-04-04T11:44:49.759" v="39" actId="26606"/>
          <ac:spMkLst>
            <pc:docMk/>
            <pc:sldMk cId="2483203674" sldId="279"/>
            <ac:spMk id="13" creationId="{D12DDE76-C203-4047-9998-63900085B5E8}"/>
          </ac:spMkLst>
        </pc:spChg>
        <pc:spChg chg="add del">
          <ac:chgData name="Ruth Watson" userId="4267d438-b305-4ee9-8167-841057f7cb0a" providerId="ADAL" clId="{B3ACE6BD-00A9-4A5C-AFA2-9F6519DF85A0}" dt="2024-04-04T11:44:53.688" v="41" actId="26606"/>
          <ac:spMkLst>
            <pc:docMk/>
            <pc:sldMk cId="2483203674" sldId="279"/>
            <ac:spMk id="16" creationId="{85149191-5F60-4A28-AAFF-039F96B0F3EC}"/>
          </ac:spMkLst>
        </pc:spChg>
        <pc:spChg chg="del">
          <ac:chgData name="Ruth Watson" userId="4267d438-b305-4ee9-8167-841057f7cb0a" providerId="ADAL" clId="{B3ACE6BD-00A9-4A5C-AFA2-9F6519DF85A0}" dt="2024-04-04T11:39:12.240" v="8"/>
          <ac:spMkLst>
            <pc:docMk/>
            <pc:sldMk cId="2483203674" sldId="279"/>
            <ac:spMk id="18" creationId="{8E482A67-6CD8-49D7-9F85-52ECF99152D0}"/>
          </ac:spMkLst>
        </pc:spChg>
        <pc:spChg chg="del">
          <ac:chgData name="Ruth Watson" userId="4267d438-b305-4ee9-8167-841057f7cb0a" providerId="ADAL" clId="{B3ACE6BD-00A9-4A5C-AFA2-9F6519DF85A0}" dt="2024-04-04T11:39:12.240" v="8"/>
          <ac:spMkLst>
            <pc:docMk/>
            <pc:sldMk cId="2483203674" sldId="279"/>
            <ac:spMk id="20" creationId="{418F941B-B7E9-44F2-9A2C-5D35ACF9A678}"/>
          </ac:spMkLst>
        </pc:spChg>
        <pc:spChg chg="add del">
          <ac:chgData name="Ruth Watson" userId="4267d438-b305-4ee9-8167-841057f7cb0a" providerId="ADAL" clId="{B3ACE6BD-00A9-4A5C-AFA2-9F6519DF85A0}" dt="2024-04-04T11:44:53.688" v="41" actId="26606"/>
          <ac:spMkLst>
            <pc:docMk/>
            <pc:sldMk cId="2483203674" sldId="279"/>
            <ac:spMk id="22" creationId="{A8384FB5-9ADC-4DDC-881B-597D56F5B15D}"/>
          </ac:spMkLst>
        </pc:spChg>
        <pc:spChg chg="add del">
          <ac:chgData name="Ruth Watson" userId="4267d438-b305-4ee9-8167-841057f7cb0a" providerId="ADAL" clId="{B3ACE6BD-00A9-4A5C-AFA2-9F6519DF85A0}" dt="2024-04-04T11:44:53.688" v="41" actId="26606"/>
          <ac:spMkLst>
            <pc:docMk/>
            <pc:sldMk cId="2483203674" sldId="279"/>
            <ac:spMk id="23" creationId="{91E5A9A7-95C6-4F4F-B00E-C82E07FE62EF}"/>
          </ac:spMkLst>
        </pc:spChg>
        <pc:spChg chg="add del">
          <ac:chgData name="Ruth Watson" userId="4267d438-b305-4ee9-8167-841057f7cb0a" providerId="ADAL" clId="{B3ACE6BD-00A9-4A5C-AFA2-9F6519DF85A0}" dt="2024-04-04T11:44:53.688" v="41" actId="26606"/>
          <ac:spMkLst>
            <pc:docMk/>
            <pc:sldMk cId="2483203674" sldId="279"/>
            <ac:spMk id="24" creationId="{D07DD2DE-F619-49DD-B5E7-03A290FF4ED1}"/>
          </ac:spMkLst>
        </pc:spChg>
        <pc:spChg chg="add del">
          <ac:chgData name="Ruth Watson" userId="4267d438-b305-4ee9-8167-841057f7cb0a" providerId="ADAL" clId="{B3ACE6BD-00A9-4A5C-AFA2-9F6519DF85A0}" dt="2024-04-04T11:44:53.688" v="41" actId="26606"/>
          <ac:spMkLst>
            <pc:docMk/>
            <pc:sldMk cId="2483203674" sldId="279"/>
            <ac:spMk id="25" creationId="{F8260ED5-17F7-4158-B241-D51DD4CF1B7E}"/>
          </ac:spMkLst>
        </pc:spChg>
        <pc:spChg chg="add del">
          <ac:chgData name="Ruth Watson" userId="4267d438-b305-4ee9-8167-841057f7cb0a" providerId="ADAL" clId="{B3ACE6BD-00A9-4A5C-AFA2-9F6519DF85A0}" dt="2024-04-04T11:44:55.715" v="44" actId="26606"/>
          <ac:spMkLst>
            <pc:docMk/>
            <pc:sldMk cId="2483203674" sldId="279"/>
            <ac:spMk id="27" creationId="{ECC07320-C2CA-4E29-8481-9D9E143C7788}"/>
          </ac:spMkLst>
        </pc:spChg>
        <pc:spChg chg="add del">
          <ac:chgData name="Ruth Watson" userId="4267d438-b305-4ee9-8167-841057f7cb0a" providerId="ADAL" clId="{B3ACE6BD-00A9-4A5C-AFA2-9F6519DF85A0}" dt="2024-04-04T11:44:55.715" v="44" actId="26606"/>
          <ac:spMkLst>
            <pc:docMk/>
            <pc:sldMk cId="2483203674" sldId="279"/>
            <ac:spMk id="28" creationId="{178FB36B-5BFE-42CA-BC60-1115E0D95EEC}"/>
          </ac:spMkLst>
        </pc:spChg>
        <pc:spChg chg="add del">
          <ac:chgData name="Ruth Watson" userId="4267d438-b305-4ee9-8167-841057f7cb0a" providerId="ADAL" clId="{B3ACE6BD-00A9-4A5C-AFA2-9F6519DF85A0}" dt="2024-04-04T11:45:01.575" v="46" actId="26606"/>
          <ac:spMkLst>
            <pc:docMk/>
            <pc:sldMk cId="2483203674" sldId="279"/>
            <ac:spMk id="30" creationId="{9180DE06-7362-4888-AADA-7AADD57AC49D}"/>
          </ac:spMkLst>
        </pc:spChg>
        <pc:spChg chg="add del">
          <ac:chgData name="Ruth Watson" userId="4267d438-b305-4ee9-8167-841057f7cb0a" providerId="ADAL" clId="{B3ACE6BD-00A9-4A5C-AFA2-9F6519DF85A0}" dt="2024-04-04T11:45:01.575" v="46" actId="26606"/>
          <ac:spMkLst>
            <pc:docMk/>
            <pc:sldMk cId="2483203674" sldId="279"/>
            <ac:spMk id="34" creationId="{04357C93-F0CB-4A1C-8F77-4E9063789819}"/>
          </ac:spMkLst>
        </pc:spChg>
        <pc:spChg chg="add">
          <ac:chgData name="Ruth Watson" userId="4267d438-b305-4ee9-8167-841057f7cb0a" providerId="ADAL" clId="{B3ACE6BD-00A9-4A5C-AFA2-9F6519DF85A0}" dt="2024-04-04T11:45:01.575" v="47" actId="26606"/>
          <ac:spMkLst>
            <pc:docMk/>
            <pc:sldMk cId="2483203674" sldId="279"/>
            <ac:spMk id="36" creationId="{D4771268-CB57-404A-9271-370EB28F6090}"/>
          </ac:spMkLst>
        </pc:spChg>
        <pc:grpChg chg="add del">
          <ac:chgData name="Ruth Watson" userId="4267d438-b305-4ee9-8167-841057f7cb0a" providerId="ADAL" clId="{B3ACE6BD-00A9-4A5C-AFA2-9F6519DF85A0}" dt="2024-04-04T11:45:01.575" v="46" actId="26606"/>
          <ac:grpSpMkLst>
            <pc:docMk/>
            <pc:sldMk cId="2483203674" sldId="279"/>
            <ac:grpSpMk id="31" creationId="{3AF6A671-C637-4547-85F4-51B6D1881399}"/>
          </ac:grpSpMkLst>
        </pc:grpChg>
        <pc:picChg chg="mod">
          <ac:chgData name="Ruth Watson" userId="4267d438-b305-4ee9-8167-841057f7cb0a" providerId="ADAL" clId="{B3ACE6BD-00A9-4A5C-AFA2-9F6519DF85A0}" dt="2024-04-04T11:45:01.575" v="47" actId="26606"/>
          <ac:picMkLst>
            <pc:docMk/>
            <pc:sldMk cId="2483203674" sldId="279"/>
            <ac:picMk id="5" creationId="{E5C6CB37-E17A-0381-419F-6AE6F47CDBD9}"/>
          </ac:picMkLst>
        </pc:picChg>
      </pc:sldChg>
      <pc:sldChg chg="addSp delSp modSp mod setClrOvrMap delDesignElem">
        <pc:chgData name="Ruth Watson" userId="4267d438-b305-4ee9-8167-841057f7cb0a" providerId="ADAL" clId="{B3ACE6BD-00A9-4A5C-AFA2-9F6519DF85A0}" dt="2024-04-04T11:47:03.777" v="65" actId="1076"/>
        <pc:sldMkLst>
          <pc:docMk/>
          <pc:sldMk cId="492951450" sldId="280"/>
        </pc:sldMkLst>
        <pc:spChg chg="mod ord">
          <ac:chgData name="Ruth Watson" userId="4267d438-b305-4ee9-8167-841057f7cb0a" providerId="ADAL" clId="{B3ACE6BD-00A9-4A5C-AFA2-9F6519DF85A0}" dt="2024-04-04T11:47:03.777" v="65" actId="1076"/>
          <ac:spMkLst>
            <pc:docMk/>
            <pc:sldMk cId="492951450" sldId="280"/>
            <ac:spMk id="3" creationId="{C58B1981-D5FC-1333-872F-26E79C110914}"/>
          </ac:spMkLst>
        </pc:spChg>
        <pc:spChg chg="add del">
          <ac:chgData name="Ruth Watson" userId="4267d438-b305-4ee9-8167-841057f7cb0a" providerId="ADAL" clId="{B3ACE6BD-00A9-4A5C-AFA2-9F6519DF85A0}" dt="2024-04-04T11:46:25.760" v="59" actId="26606"/>
          <ac:spMkLst>
            <pc:docMk/>
            <pc:sldMk cId="492951450" sldId="280"/>
            <ac:spMk id="7" creationId="{3AFE8227-C443-417B-BA91-520EB1EF4559}"/>
          </ac:spMkLst>
        </pc:spChg>
        <pc:spChg chg="del">
          <ac:chgData name="Ruth Watson" userId="4267d438-b305-4ee9-8167-841057f7cb0a" providerId="ADAL" clId="{B3ACE6BD-00A9-4A5C-AFA2-9F6519DF85A0}" dt="2024-04-04T11:39:12.240" v="8"/>
          <ac:spMkLst>
            <pc:docMk/>
            <pc:sldMk cId="492951450" sldId="280"/>
            <ac:spMk id="10" creationId="{95CB840F-8E41-4CA5-B79B-25CC80AD234A}"/>
          </ac:spMkLst>
        </pc:spChg>
        <pc:spChg chg="add del">
          <ac:chgData name="Ruth Watson" userId="4267d438-b305-4ee9-8167-841057f7cb0a" providerId="ADAL" clId="{B3ACE6BD-00A9-4A5C-AFA2-9F6519DF85A0}" dt="2024-04-04T11:46:25.760" v="59" actId="26606"/>
          <ac:spMkLst>
            <pc:docMk/>
            <pc:sldMk cId="492951450" sldId="280"/>
            <ac:spMk id="12" creationId="{907741FC-B544-4A6E-B831-6789D042333D}"/>
          </ac:spMkLst>
        </pc:spChg>
        <pc:spChg chg="add del">
          <ac:chgData name="Ruth Watson" userId="4267d438-b305-4ee9-8167-841057f7cb0a" providerId="ADAL" clId="{B3ACE6BD-00A9-4A5C-AFA2-9F6519DF85A0}" dt="2024-04-04T11:46:25.760" v="59" actId="26606"/>
          <ac:spMkLst>
            <pc:docMk/>
            <pc:sldMk cId="492951450" sldId="280"/>
            <ac:spMk id="14" creationId="{3F0BE7ED-7814-4273-B18A-F26CC0380380}"/>
          </ac:spMkLst>
        </pc:spChg>
        <pc:spChg chg="add del">
          <ac:chgData name="Ruth Watson" userId="4267d438-b305-4ee9-8167-841057f7cb0a" providerId="ADAL" clId="{B3ACE6BD-00A9-4A5C-AFA2-9F6519DF85A0}" dt="2024-04-04T11:45:51.093" v="50" actId="26606"/>
          <ac:spMkLst>
            <pc:docMk/>
            <pc:sldMk cId="492951450" sldId="280"/>
            <ac:spMk id="19" creationId="{7ED7575E-88D2-B771-681D-46A7E55415DD}"/>
          </ac:spMkLst>
        </pc:spChg>
        <pc:spChg chg="add del">
          <ac:chgData name="Ruth Watson" userId="4267d438-b305-4ee9-8167-841057f7cb0a" providerId="ADAL" clId="{B3ACE6BD-00A9-4A5C-AFA2-9F6519DF85A0}" dt="2024-04-04T11:45:56.717" v="54" actId="26606"/>
          <ac:spMkLst>
            <pc:docMk/>
            <pc:sldMk cId="492951450" sldId="280"/>
            <ac:spMk id="26" creationId="{7ED7575E-88D2-B771-681D-46A7E55415DD}"/>
          </ac:spMkLst>
        </pc:spChg>
        <pc:spChg chg="add del">
          <ac:chgData name="Ruth Watson" userId="4267d438-b305-4ee9-8167-841057f7cb0a" providerId="ADAL" clId="{B3ACE6BD-00A9-4A5C-AFA2-9F6519DF85A0}" dt="2024-04-04T11:46:32.385" v="62" actId="26606"/>
          <ac:spMkLst>
            <pc:docMk/>
            <pc:sldMk cId="492951450" sldId="280"/>
            <ac:spMk id="35" creationId="{7ED7575E-88D2-B771-681D-46A7E55415DD}"/>
          </ac:spMkLst>
        </pc:spChg>
        <pc:grpChg chg="add del">
          <ac:chgData name="Ruth Watson" userId="4267d438-b305-4ee9-8167-841057f7cb0a" providerId="ADAL" clId="{B3ACE6BD-00A9-4A5C-AFA2-9F6519DF85A0}" dt="2024-04-04T11:45:54.358" v="52" actId="26606"/>
          <ac:grpSpMkLst>
            <pc:docMk/>
            <pc:sldMk cId="492951450" sldId="280"/>
            <ac:grpSpMk id="23" creationId="{31C49F18-8757-4E87-5C2E-9D6D7B82BA3B}"/>
          </ac:grpSpMkLst>
        </pc:grpChg>
        <pc:grpChg chg="add del">
          <ac:chgData name="Ruth Watson" userId="4267d438-b305-4ee9-8167-841057f7cb0a" providerId="ADAL" clId="{B3ACE6BD-00A9-4A5C-AFA2-9F6519DF85A0}" dt="2024-04-04T11:46:32.385" v="62" actId="26606"/>
          <ac:grpSpMkLst>
            <pc:docMk/>
            <pc:sldMk cId="492951450" sldId="280"/>
            <ac:grpSpMk id="29" creationId="{31C49F18-8757-4E87-5C2E-9D6D7B82BA3B}"/>
          </ac:grpSpMkLst>
        </pc:grpChg>
        <pc:picChg chg="mod">
          <ac:chgData name="Ruth Watson" userId="4267d438-b305-4ee9-8167-841057f7cb0a" providerId="ADAL" clId="{B3ACE6BD-00A9-4A5C-AFA2-9F6519DF85A0}" dt="2024-04-04T11:46:32.385" v="62" actId="26606"/>
          <ac:picMkLst>
            <pc:docMk/>
            <pc:sldMk cId="492951450" sldId="280"/>
            <ac:picMk id="5" creationId="{A7D674E4-38D7-CAC2-1182-7C292424099C}"/>
          </ac:picMkLst>
        </pc:picChg>
        <pc:cxnChg chg="add del">
          <ac:chgData name="Ruth Watson" userId="4267d438-b305-4ee9-8167-841057f7cb0a" providerId="ADAL" clId="{B3ACE6BD-00A9-4A5C-AFA2-9F6519DF85A0}" dt="2024-04-04T11:45:51.093" v="50" actId="26606"/>
          <ac:cxnSpMkLst>
            <pc:docMk/>
            <pc:sldMk cId="492951450" sldId="280"/>
            <ac:cxnSpMk id="21" creationId="{249EDD1B-F94D-B4E6-ACAA-566B9A26FDE3}"/>
          </ac:cxnSpMkLst>
        </pc:cxnChg>
        <pc:cxnChg chg="add del">
          <ac:chgData name="Ruth Watson" userId="4267d438-b305-4ee9-8167-841057f7cb0a" providerId="ADAL" clId="{B3ACE6BD-00A9-4A5C-AFA2-9F6519DF85A0}" dt="2024-04-04T11:45:56.717" v="54" actId="26606"/>
          <ac:cxnSpMkLst>
            <pc:docMk/>
            <pc:sldMk cId="492951450" sldId="280"/>
            <ac:cxnSpMk id="27" creationId="{249EDD1B-F94D-B4E6-ACAA-566B9A26FDE3}"/>
          </ac:cxnSpMkLst>
        </pc:cxnChg>
        <pc:cxnChg chg="add del">
          <ac:chgData name="Ruth Watson" userId="4267d438-b305-4ee9-8167-841057f7cb0a" providerId="ADAL" clId="{B3ACE6BD-00A9-4A5C-AFA2-9F6519DF85A0}" dt="2024-04-04T11:46:32.385" v="62" actId="26606"/>
          <ac:cxnSpMkLst>
            <pc:docMk/>
            <pc:sldMk cId="492951450" sldId="280"/>
            <ac:cxnSpMk id="37" creationId="{249EDD1B-F94D-B4E6-ACAA-566B9A26FDE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0A7A9-59E0-4481-BA22-B12068643177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CF6E5-9A45-4742-B35F-1E64451FD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9076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bartkerswell?utm_source=unsplash&amp;utm_medium=referral&amp;utm_content=creditCopyText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nsplash.com/s/photos/triangle-buildings?utm_source=unsplash&amp;utm_medium=referral&amp;utm_content=creditCopyText" TargetMode="External"/><Relationship Id="rId5" Type="http://schemas.openxmlformats.org/officeDocument/2006/relationships/hyperlink" Target="https://unsplash.com/@nclsprsn?utm_source=unsplash&amp;utm_medium=referral&amp;utm_content=creditCopyText" TargetMode="External"/><Relationship Id="rId4" Type="http://schemas.openxmlformats.org/officeDocument/2006/relationships/hyperlink" Target="https://unsplash.com/s/photos/geometry?utm_source=unsplash&amp;utm_medium=referral&amp;utm_content=creditCopyText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claybanks?utm_source=unsplash&amp;utm_medium=referral&amp;utm_content=creditCopyText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nsplash.com/s/photos/rocket-launch?utm_source=unsplash&amp;utm_medium=referral&amp;utm_content=creditCopyText" TargetMode="External"/><Relationship Id="rId5" Type="http://schemas.openxmlformats.org/officeDocument/2006/relationships/hyperlink" Target="https://unsplash.com/@billjelen?utm_source=unsplash&amp;utm_medium=referral&amp;utm_content=creditCopyText" TargetMode="External"/><Relationship Id="rId4" Type="http://schemas.openxmlformats.org/officeDocument/2006/relationships/hyperlink" Target="https://unsplash.com/s/photos/pandemic-statistics?utm_source=unsplash&amp;utm_medium=referral&amp;utm_content=creditCopyTex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What is the story behind each of these messages? </a:t>
            </a:r>
          </a:p>
          <a:p>
            <a:r>
              <a:rPr lang="en-AU" dirty="0"/>
              <a:t>If we continue tell students that “they need to study this because it’s in the test” – we are expressing the worldview that tests are important. However why are tests important? By implication why is it important to do well in a test? For the future? Why?</a:t>
            </a:r>
          </a:p>
          <a:p>
            <a:r>
              <a:rPr lang="en-AU" dirty="0"/>
              <a:t>Why is any of this learning important?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A1603-640A-4C95-9A85-374997B61058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18980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Photo: Forage, 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DBBE5-6FE4-4966-B880-C24C712A79EA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2305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Burden,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DBBE5-6FE4-4966-B880-C24C712A79EA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1330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I love how mathematics remains true and builds truth upon truth, reflecting an unchanging property of the universe upon which we can rely and build our lives</a:t>
            </a:r>
          </a:p>
          <a:p>
            <a:endParaRPr lang="en-AU" dirty="0"/>
          </a:p>
          <a:p>
            <a:r>
              <a:rPr lang="en-AU" dirty="0"/>
              <a:t>Photo by </a:t>
            </a:r>
            <a:r>
              <a:rPr lang="en-AU" dirty="0">
                <a:hlinkClick r:id="rId3"/>
              </a:rPr>
              <a:t>Bart </a:t>
            </a:r>
            <a:r>
              <a:rPr lang="en-AU" dirty="0" err="1">
                <a:hlinkClick r:id="rId3"/>
              </a:rPr>
              <a:t>Kerswell</a:t>
            </a:r>
            <a:r>
              <a:rPr lang="en-AU" dirty="0"/>
              <a:t> on </a:t>
            </a:r>
            <a:r>
              <a:rPr lang="en-AU" dirty="0" err="1">
                <a:hlinkClick r:id="rId4"/>
              </a:rPr>
              <a:t>Unsplash</a:t>
            </a:r>
            <a:endParaRPr lang="en-AU" dirty="0"/>
          </a:p>
          <a:p>
            <a:r>
              <a:rPr lang="en-AU" dirty="0"/>
              <a:t>Image Soumya-8974, CC BY-SA 4.0 &lt;https://creativecommons.org/licenses/by-sa/4.0&gt;, via Wikimedia Commons</a:t>
            </a:r>
          </a:p>
          <a:p>
            <a:r>
              <a:rPr lang="en-AU" dirty="0"/>
              <a:t>Photo by </a:t>
            </a:r>
            <a:r>
              <a:rPr lang="en-AU" dirty="0">
                <a:hlinkClick r:id="rId5"/>
              </a:rPr>
              <a:t>Nicolas Pierson</a:t>
            </a:r>
            <a:r>
              <a:rPr lang="en-AU" dirty="0"/>
              <a:t> on </a:t>
            </a:r>
            <a:r>
              <a:rPr lang="en-AU" dirty="0" err="1">
                <a:hlinkClick r:id="rId6"/>
              </a:rPr>
              <a:t>Unsplash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AD556-2C94-4310-B282-5EEDF1DA633D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7105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Glaser, 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DBBE5-6FE4-4966-B880-C24C712A79EA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5787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/>
              <a:t>Mathematics enables us to be precise about our description of the world and helps us to make accurate predictions.</a:t>
            </a:r>
          </a:p>
          <a:p>
            <a:endParaRPr lang="en-AU" dirty="0"/>
          </a:p>
          <a:p>
            <a:r>
              <a:rPr lang="en-AU" dirty="0"/>
              <a:t>Photo by </a:t>
            </a:r>
            <a:r>
              <a:rPr lang="en-AU" dirty="0">
                <a:hlinkClick r:id="rId3"/>
              </a:rPr>
              <a:t>Clay Banks</a:t>
            </a:r>
            <a:r>
              <a:rPr lang="en-AU" dirty="0"/>
              <a:t> on </a:t>
            </a:r>
            <a:r>
              <a:rPr lang="en-AU" dirty="0" err="1">
                <a:hlinkClick r:id="rId4"/>
              </a:rPr>
              <a:t>Unsplash</a:t>
            </a:r>
            <a:endParaRPr lang="en-US" dirty="0"/>
          </a:p>
          <a:p>
            <a:r>
              <a:rPr lang="en-AU" dirty="0"/>
              <a:t>Photo by </a:t>
            </a:r>
            <a:r>
              <a:rPr lang="en-AU" dirty="0">
                <a:hlinkClick r:id="rId5"/>
              </a:rPr>
              <a:t>Bill </a:t>
            </a:r>
            <a:r>
              <a:rPr lang="en-AU" dirty="0" err="1">
                <a:hlinkClick r:id="rId5"/>
              </a:rPr>
              <a:t>Jelen</a:t>
            </a:r>
            <a:r>
              <a:rPr lang="en-AU" dirty="0"/>
              <a:t> on </a:t>
            </a:r>
            <a:r>
              <a:rPr lang="en-AU" dirty="0" err="1">
                <a:hlinkClick r:id="rId6"/>
              </a:rPr>
              <a:t>Unsplash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AD556-2C94-4310-B282-5EEDF1DA633D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2234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050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073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732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5910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092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7034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6464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606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855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0085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4885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7B296-46F6-4A05-9B6A-1D300A6F32FE}" type="datetimeFigureOut">
              <a:rPr lang="en-AU" smtClean="0"/>
              <a:t>3/06/2024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BCF16-4904-4BED-85D0-1BA2AF912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32083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C54B2-FFEE-4DDB-A642-90F2470E7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174" y="449944"/>
            <a:ext cx="5007543" cy="1400531"/>
          </a:xfrm>
        </p:spPr>
        <p:txBody>
          <a:bodyPr/>
          <a:lstStyle/>
          <a:p>
            <a:r>
              <a:rPr lang="en-AU" dirty="0"/>
              <a:t>Why are we studying this???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2F1AC-331A-4593-A70B-867639C311A2}"/>
              </a:ext>
            </a:extLst>
          </p:cNvPr>
          <p:cNvSpPr txBox="1"/>
          <p:nvPr/>
        </p:nvSpPr>
        <p:spPr>
          <a:xfrm>
            <a:off x="2164535" y="1923958"/>
            <a:ext cx="2726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/>
              <a:t>What is your reply?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7C168C-3C2B-4691-9FB7-0241D42D9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718" y="1152983"/>
            <a:ext cx="6673285" cy="4769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A03037FE-7C32-4D72-98E5-E9EC5585E5FA}"/>
              </a:ext>
            </a:extLst>
          </p:cNvPr>
          <p:cNvSpPr/>
          <p:nvPr/>
        </p:nvSpPr>
        <p:spPr>
          <a:xfrm>
            <a:off x="212863" y="2660783"/>
            <a:ext cx="2477175" cy="1339704"/>
          </a:xfrm>
          <a:prstGeom prst="wedgeEllipseCallout">
            <a:avLst>
              <a:gd name="adj1" fmla="val -20833"/>
              <a:gd name="adj2" fmla="val 78373"/>
            </a:avLst>
          </a:prstGeom>
          <a:solidFill>
            <a:srgbClr val="B01513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dirty="0"/>
              <a:t>You need to know this for your test...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CD6AE785-98D0-4E81-A0B6-459BC5F7DDB6}"/>
              </a:ext>
            </a:extLst>
          </p:cNvPr>
          <p:cNvSpPr/>
          <p:nvPr/>
        </p:nvSpPr>
        <p:spPr>
          <a:xfrm>
            <a:off x="2690040" y="3193160"/>
            <a:ext cx="2975495" cy="1415959"/>
          </a:xfrm>
          <a:prstGeom prst="wedgeEllipseCallout">
            <a:avLst>
              <a:gd name="adj1" fmla="val -36132"/>
              <a:gd name="adj2" fmla="val 60724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dirty="0"/>
              <a:t>It will open up your job opportunities…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C63BE0E6-261B-4E08-AC4A-496C84DBAF35}"/>
              </a:ext>
            </a:extLst>
          </p:cNvPr>
          <p:cNvSpPr/>
          <p:nvPr/>
        </p:nvSpPr>
        <p:spPr>
          <a:xfrm>
            <a:off x="638764" y="4808023"/>
            <a:ext cx="2401729" cy="1114312"/>
          </a:xfrm>
          <a:prstGeom prst="wedgeEllipseCallout">
            <a:avLst>
              <a:gd name="adj1" fmla="val -26414"/>
              <a:gd name="adj2" fmla="val 86676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/>
              <a:t>It’s just important… trust me…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5A6A9D28-E2FD-4249-8F0E-191C41082C14}"/>
              </a:ext>
            </a:extLst>
          </p:cNvPr>
          <p:cNvSpPr/>
          <p:nvPr/>
        </p:nvSpPr>
        <p:spPr>
          <a:xfrm>
            <a:off x="3269511" y="5087877"/>
            <a:ext cx="2020187" cy="1331632"/>
          </a:xfrm>
          <a:prstGeom prst="wedgeEllipseCallout">
            <a:avLst>
              <a:gd name="adj1" fmla="val -69780"/>
              <a:gd name="adj2" fmla="val 59306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/>
              <a:t>So you don’t get ripped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63581-06FF-428B-804F-D6119A4939FD}"/>
              </a:ext>
            </a:extLst>
          </p:cNvPr>
          <p:cNvSpPr/>
          <p:nvPr/>
        </p:nvSpPr>
        <p:spPr>
          <a:xfrm>
            <a:off x="6478984" y="5775589"/>
            <a:ext cx="5004183" cy="6911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But do these statements really ‘cut it’?</a:t>
            </a:r>
            <a:endParaRPr lang="en-AU" sz="2000" dirty="0"/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C67292ED-31AA-4828-8E98-7152DEC01BDC}"/>
              </a:ext>
            </a:extLst>
          </p:cNvPr>
          <p:cNvSpPr/>
          <p:nvPr/>
        </p:nvSpPr>
        <p:spPr>
          <a:xfrm>
            <a:off x="5897403" y="338175"/>
            <a:ext cx="2621551" cy="1512300"/>
          </a:xfrm>
          <a:prstGeom prst="wedgeEllipseCallout">
            <a:avLst>
              <a:gd name="adj1" fmla="val -56332"/>
              <a:gd name="adj2" fmla="val 148423"/>
            </a:avLst>
          </a:prstGeom>
          <a:solidFill>
            <a:srgbClr val="B01513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/>
              <a:t>To be a valuable contributor to society</a:t>
            </a:r>
          </a:p>
        </p:txBody>
      </p:sp>
      <p:sp>
        <p:nvSpPr>
          <p:cNvPr id="14" name="Speech Bubble: Oval 7">
            <a:extLst>
              <a:ext uri="{FF2B5EF4-FFF2-40B4-BE49-F238E27FC236}">
                <a16:creationId xmlns:a16="http://schemas.microsoft.com/office/drawing/2014/main" id="{A03037FE-7C32-4D72-98E5-E9EC5585E5FA}"/>
              </a:ext>
            </a:extLst>
          </p:cNvPr>
          <p:cNvSpPr/>
          <p:nvPr/>
        </p:nvSpPr>
        <p:spPr>
          <a:xfrm>
            <a:off x="8795061" y="906834"/>
            <a:ext cx="3294364" cy="1336373"/>
          </a:xfrm>
          <a:prstGeom prst="wedgeEllipseCallout">
            <a:avLst>
              <a:gd name="adj1" fmla="val -20833"/>
              <a:gd name="adj2" fmla="val 78373"/>
            </a:avLst>
          </a:prstGeom>
          <a:solidFill>
            <a:srgbClr val="B01513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dirty="0"/>
              <a:t>To get a good university entrance score...</a:t>
            </a:r>
          </a:p>
        </p:txBody>
      </p:sp>
    </p:spTree>
    <p:extLst>
      <p:ext uri="{BB962C8B-B14F-4D97-AF65-F5344CB8AC3E}">
        <p14:creationId xmlns:p14="http://schemas.microsoft.com/office/powerpoint/2010/main" val="218857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73A25D70-4A55-4F72-B9C5-A69CDBF4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957100-6D8B-4161-9F2F-C0A949EC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D8B065-EE51-4AE2-A94C-86249998F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998C23-F059-ACF9-708D-8085999CA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1787" y="1741337"/>
            <a:ext cx="5448730" cy="2387918"/>
          </a:xfrm>
        </p:spPr>
        <p:txBody>
          <a:bodyPr anchor="b">
            <a:normAutofit/>
          </a:bodyPr>
          <a:lstStyle/>
          <a:p>
            <a:r>
              <a:rPr lang="en-US" sz="5200">
                <a:solidFill>
                  <a:schemeClr val="tx2"/>
                </a:solidFill>
              </a:rPr>
              <a:t>Why do we learn Mathematics?</a:t>
            </a:r>
            <a:endParaRPr lang="en-AU" sz="520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196E31-B81B-8998-165F-C8876F155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161" y="4200522"/>
            <a:ext cx="5449982" cy="682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What do I love about Mathematics?</a:t>
            </a:r>
            <a:endParaRPr lang="en-AU">
              <a:solidFill>
                <a:schemeClr val="tx2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8999293-B054-4B57-A26F-D04C2BB11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43336"/>
            <a:ext cx="5163047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E505D8A-F41A-450D-A648-E77DF6B8D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2BD6DCE-6A81-4F34-9958-67B578EA1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462BE8-CD72-48CF-8A7B-C716D2B9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C2CDB70-40F1-4D00-8F17-A532E732E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1945C4-D997-42F3-B59A-984CF0066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651FE4A-9487-43BE-A388-13453574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44B0EF3-9992-4B95-8A43-6206B3FC3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41B1C1F-C2FE-4C47-9D74-ADB9B53F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8177B-A49E-4E24-9007-07A0EDD6A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 descr="A logo with orange flowers&#10;&#10;Description automatically generated">
            <a:extLst>
              <a:ext uri="{FF2B5EF4-FFF2-40B4-BE49-F238E27FC236}">
                <a16:creationId xmlns:a16="http://schemas.microsoft.com/office/drawing/2014/main" id="{E32B198C-A3F3-9BE5-3AAF-6DD29C2A75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465" y="6056312"/>
            <a:ext cx="953770" cy="42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7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andy beach with trees in the background&#10;&#10;Description automatically generated"/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22"/>
          <a:stretch/>
        </p:blipFill>
        <p:spPr>
          <a:xfrm>
            <a:off x="-6" y="-4"/>
            <a:ext cx="12192000" cy="68559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5" y="4522156"/>
            <a:ext cx="6244191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Mathematics helps us understand more fully God’s beautiful creation</a:t>
            </a:r>
          </a:p>
        </p:txBody>
      </p:sp>
      <p:sp>
        <p:nvSpPr>
          <p:cNvPr id="1109" name="Freeform: Shape 1108">
            <a:extLst>
              <a:ext uri="{FF2B5EF4-FFF2-40B4-BE49-F238E27FC236}">
                <a16:creationId xmlns:a16="http://schemas.microsoft.com/office/drawing/2014/main" id="{0C498D70-E3F3-491D-AD66-F47DEC818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" y="292608"/>
            <a:ext cx="1762956" cy="3182112"/>
          </a:xfrm>
          <a:custGeom>
            <a:avLst/>
            <a:gdLst>
              <a:gd name="connsiteX0" fmla="*/ 171900 w 1762956"/>
              <a:gd name="connsiteY0" fmla="*/ 0 h 3182112"/>
              <a:gd name="connsiteX1" fmla="*/ 1762956 w 1762956"/>
              <a:gd name="connsiteY1" fmla="*/ 1591056 h 3182112"/>
              <a:gd name="connsiteX2" fmla="*/ 171900 w 1762956"/>
              <a:gd name="connsiteY2" fmla="*/ 3182112 h 3182112"/>
              <a:gd name="connsiteX3" fmla="*/ 9224 w 1762956"/>
              <a:gd name="connsiteY3" fmla="*/ 3173898 h 3182112"/>
              <a:gd name="connsiteX4" fmla="*/ 0 w 1762956"/>
              <a:gd name="connsiteY4" fmla="*/ 3172490 h 3182112"/>
              <a:gd name="connsiteX5" fmla="*/ 0 w 1762956"/>
              <a:gd name="connsiteY5" fmla="*/ 9622 h 3182112"/>
              <a:gd name="connsiteX6" fmla="*/ 9224 w 1762956"/>
              <a:gd name="connsiteY6" fmla="*/ 8215 h 3182112"/>
              <a:gd name="connsiteX7" fmla="*/ 171900 w 1762956"/>
              <a:gd name="connsiteY7" fmla="*/ 0 h 31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2956" h="3182112">
                <a:moveTo>
                  <a:pt x="171900" y="0"/>
                </a:moveTo>
                <a:cubicBezTo>
                  <a:pt x="1050616" y="0"/>
                  <a:pt x="1762956" y="712340"/>
                  <a:pt x="1762956" y="1591056"/>
                </a:cubicBezTo>
                <a:cubicBezTo>
                  <a:pt x="1762956" y="2469772"/>
                  <a:pt x="1050616" y="3182112"/>
                  <a:pt x="171900" y="3182112"/>
                </a:cubicBezTo>
                <a:cubicBezTo>
                  <a:pt x="116980" y="3182112"/>
                  <a:pt x="62710" y="3179330"/>
                  <a:pt x="9224" y="3173898"/>
                </a:cubicBezTo>
                <a:lnTo>
                  <a:pt x="0" y="3172490"/>
                </a:lnTo>
                <a:lnTo>
                  <a:pt x="0" y="9622"/>
                </a:lnTo>
                <a:lnTo>
                  <a:pt x="9224" y="8215"/>
                </a:lnTo>
                <a:cubicBezTo>
                  <a:pt x="62710" y="2783"/>
                  <a:pt x="116980" y="0"/>
                  <a:pt x="1719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 descr="selective photography of white thund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63" b="-4"/>
          <a:stretch/>
        </p:blipFill>
        <p:spPr bwMode="auto">
          <a:xfrm>
            <a:off x="-6" y="457200"/>
            <a:ext cx="1598364" cy="2852928"/>
          </a:xfrm>
          <a:custGeom>
            <a:avLst/>
            <a:gdLst/>
            <a:ahLst/>
            <a:cxnLst/>
            <a:rect l="l" t="t" r="r" b="b"/>
            <a:pathLst>
              <a:path w="1598364" h="2852928">
                <a:moveTo>
                  <a:pt x="171900" y="0"/>
                </a:moveTo>
                <a:cubicBezTo>
                  <a:pt x="959714" y="0"/>
                  <a:pt x="1598364" y="638650"/>
                  <a:pt x="1598364" y="1426464"/>
                </a:cubicBezTo>
                <a:cubicBezTo>
                  <a:pt x="1598364" y="2214278"/>
                  <a:pt x="959714" y="2852928"/>
                  <a:pt x="171900" y="2852928"/>
                </a:cubicBezTo>
                <a:cubicBezTo>
                  <a:pt x="122662" y="2852928"/>
                  <a:pt x="74006" y="2850433"/>
                  <a:pt x="26052" y="2845563"/>
                </a:cubicBezTo>
                <a:lnTo>
                  <a:pt x="0" y="2841587"/>
                </a:lnTo>
                <a:lnTo>
                  <a:pt x="0" y="11341"/>
                </a:lnTo>
                <a:lnTo>
                  <a:pt x="26052" y="7365"/>
                </a:lnTo>
                <a:cubicBezTo>
                  <a:pt x="74006" y="2495"/>
                  <a:pt x="122662" y="0"/>
                  <a:pt x="1719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0" name="Oval 1109">
            <a:extLst>
              <a:ext uri="{FF2B5EF4-FFF2-40B4-BE49-F238E27FC236}">
                <a16:creationId xmlns:a16="http://schemas.microsoft.com/office/drawing/2014/main" id="{593AFE2C-42B2-4C01-B3C4-EFFC4FA67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78307" y="2926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https://images.unsplash.com/photo-1575819719798-83d97dd6949c?ixlib=rb-1.2.1&amp;ixid=MnwxMjA3fDB8MHxwaG90by1wYWdlfHx8fGVufDB8fHx8&amp;auto=format&amp;fit=crop&amp;w=1000&amp;q=8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r="30156" b="-1"/>
          <a:stretch/>
        </p:blipFill>
        <p:spPr bwMode="auto">
          <a:xfrm>
            <a:off x="2142899" y="45720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1" name="Oval 1110">
            <a:extLst>
              <a:ext uri="{FF2B5EF4-FFF2-40B4-BE49-F238E27FC236}">
                <a16:creationId xmlns:a16="http://schemas.microsoft.com/office/drawing/2014/main" id="{59C1EA7D-CC54-4A0A-B26F-2D24CAF2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75776" y="2926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ridge over water with a sunset&#10;&#10;Description automatically generated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1" r="14281" b="3"/>
          <a:stretch/>
        </p:blipFill>
        <p:spPr>
          <a:xfrm>
            <a:off x="5540368" y="45720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1112" name="Oval 1111">
            <a:extLst>
              <a:ext uri="{FF2B5EF4-FFF2-40B4-BE49-F238E27FC236}">
                <a16:creationId xmlns:a16="http://schemas.microsoft.com/office/drawing/2014/main" id="{6F813F29-DA0C-4A27-95C9-47F5D0690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2346" y="3429000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rock on the beach&#10;&#10;Description automatically generated with medium confidence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5" r="4917" b="3"/>
          <a:stretch/>
        </p:blipFill>
        <p:spPr>
          <a:xfrm>
            <a:off x="7206938" y="3593592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1113" name="Freeform: Shape 1112">
            <a:extLst>
              <a:ext uri="{FF2B5EF4-FFF2-40B4-BE49-F238E27FC236}">
                <a16:creationId xmlns:a16="http://schemas.microsoft.com/office/drawing/2014/main" id="{39F66804-1CC4-4C70-B440-D0033952B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429044" y="3310128"/>
            <a:ext cx="1762956" cy="3182112"/>
          </a:xfrm>
          <a:custGeom>
            <a:avLst/>
            <a:gdLst>
              <a:gd name="connsiteX0" fmla="*/ 171900 w 1762956"/>
              <a:gd name="connsiteY0" fmla="*/ 0 h 3182112"/>
              <a:gd name="connsiteX1" fmla="*/ 1762956 w 1762956"/>
              <a:gd name="connsiteY1" fmla="*/ 1591056 h 3182112"/>
              <a:gd name="connsiteX2" fmla="*/ 171900 w 1762956"/>
              <a:gd name="connsiteY2" fmla="*/ 3182112 h 3182112"/>
              <a:gd name="connsiteX3" fmla="*/ 9224 w 1762956"/>
              <a:gd name="connsiteY3" fmla="*/ 3173898 h 3182112"/>
              <a:gd name="connsiteX4" fmla="*/ 0 w 1762956"/>
              <a:gd name="connsiteY4" fmla="*/ 3172490 h 3182112"/>
              <a:gd name="connsiteX5" fmla="*/ 0 w 1762956"/>
              <a:gd name="connsiteY5" fmla="*/ 9622 h 3182112"/>
              <a:gd name="connsiteX6" fmla="*/ 9224 w 1762956"/>
              <a:gd name="connsiteY6" fmla="*/ 8215 h 3182112"/>
              <a:gd name="connsiteX7" fmla="*/ 171900 w 1762956"/>
              <a:gd name="connsiteY7" fmla="*/ 0 h 31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2956" h="3182112">
                <a:moveTo>
                  <a:pt x="171900" y="0"/>
                </a:moveTo>
                <a:cubicBezTo>
                  <a:pt x="1050616" y="0"/>
                  <a:pt x="1762956" y="712340"/>
                  <a:pt x="1762956" y="1591056"/>
                </a:cubicBezTo>
                <a:cubicBezTo>
                  <a:pt x="1762956" y="2469772"/>
                  <a:pt x="1050616" y="3182112"/>
                  <a:pt x="171900" y="3182112"/>
                </a:cubicBezTo>
                <a:cubicBezTo>
                  <a:pt x="116980" y="3182112"/>
                  <a:pt x="62710" y="3179330"/>
                  <a:pt x="9224" y="3173898"/>
                </a:cubicBezTo>
                <a:lnTo>
                  <a:pt x="0" y="3172490"/>
                </a:lnTo>
                <a:lnTo>
                  <a:pt x="0" y="9622"/>
                </a:lnTo>
                <a:lnTo>
                  <a:pt x="9224" y="8215"/>
                </a:lnTo>
                <a:cubicBezTo>
                  <a:pt x="62710" y="2783"/>
                  <a:pt x="116980" y="0"/>
                  <a:pt x="1719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 descr="rainbow near green grass range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66" r="21776" b="-3"/>
          <a:stretch/>
        </p:blipFill>
        <p:spPr bwMode="auto">
          <a:xfrm>
            <a:off x="10593636" y="3474720"/>
            <a:ext cx="1598364" cy="2852928"/>
          </a:xfrm>
          <a:custGeom>
            <a:avLst/>
            <a:gdLst/>
            <a:ahLst/>
            <a:cxnLst/>
            <a:rect l="l" t="t" r="r" b="b"/>
            <a:pathLst>
              <a:path w="1598364" h="2852928">
                <a:moveTo>
                  <a:pt x="1426464" y="0"/>
                </a:moveTo>
                <a:cubicBezTo>
                  <a:pt x="1475702" y="0"/>
                  <a:pt x="1524358" y="2495"/>
                  <a:pt x="1572312" y="7365"/>
                </a:cubicBezTo>
                <a:lnTo>
                  <a:pt x="1598364" y="11341"/>
                </a:lnTo>
                <a:lnTo>
                  <a:pt x="1598364" y="2841587"/>
                </a:lnTo>
                <a:lnTo>
                  <a:pt x="1572312" y="2845563"/>
                </a:lnTo>
                <a:cubicBezTo>
                  <a:pt x="1524358" y="2850433"/>
                  <a:pt x="1475702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813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596B749-5FB4-41D8-894C-1387E4CD10FE}"/>
              </a:ext>
            </a:extLst>
          </p:cNvPr>
          <p:cNvSpPr txBox="1"/>
          <p:nvPr/>
        </p:nvSpPr>
        <p:spPr>
          <a:xfrm>
            <a:off x="2281646" y="3071111"/>
            <a:ext cx="4172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/>
              <a:t>Why did God create stars?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0820D5-FE89-4999-A872-30A7B41A9CB5}"/>
              </a:ext>
            </a:extLst>
          </p:cNvPr>
          <p:cNvSpPr txBox="1"/>
          <p:nvPr/>
        </p:nvSpPr>
        <p:spPr>
          <a:xfrm>
            <a:off x="1001486" y="1599475"/>
            <a:ext cx="4161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/>
              <a:t>How many stars are there?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EB1547-0B24-40B7-9F1F-0DCEE4EC5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03" y="11722"/>
            <a:ext cx="4772297" cy="68507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C4ECCB-F278-4BA0-9E46-E722C9011F64}"/>
              </a:ext>
            </a:extLst>
          </p:cNvPr>
          <p:cNvSpPr txBox="1"/>
          <p:nvPr/>
        </p:nvSpPr>
        <p:spPr>
          <a:xfrm>
            <a:off x="1001486" y="4796860"/>
            <a:ext cx="6085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/>
              <a:t>How do we know anything about stars?</a:t>
            </a:r>
          </a:p>
        </p:txBody>
      </p:sp>
    </p:spTree>
    <p:extLst>
      <p:ext uri="{BB962C8B-B14F-4D97-AF65-F5344CB8AC3E}">
        <p14:creationId xmlns:p14="http://schemas.microsoft.com/office/powerpoint/2010/main" val="303663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C28416-C640-4266-8FC8-2470BA35EE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1" y="567967"/>
            <a:ext cx="3891280" cy="291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4BAF10-41F0-4B19-B5FE-4EEFF58D8F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276" y="1500370"/>
            <a:ext cx="6221403" cy="4256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201C12-004F-431D-895A-8FD5C2DA8449}"/>
              </a:ext>
            </a:extLst>
          </p:cNvPr>
          <p:cNvSpPr txBox="1"/>
          <p:nvPr/>
        </p:nvSpPr>
        <p:spPr>
          <a:xfrm>
            <a:off x="629922" y="4429760"/>
            <a:ext cx="4023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What makes snowflakes so beautiful?</a:t>
            </a:r>
          </a:p>
          <a:p>
            <a:endParaRPr lang="en-AU" sz="2400" dirty="0"/>
          </a:p>
          <a:p>
            <a:r>
              <a:rPr lang="en-AU" sz="2400" dirty="0"/>
              <a:t>Why did God do this?</a:t>
            </a:r>
          </a:p>
        </p:txBody>
      </p:sp>
    </p:spTree>
    <p:extLst>
      <p:ext uri="{BB962C8B-B14F-4D97-AF65-F5344CB8AC3E}">
        <p14:creationId xmlns:p14="http://schemas.microsoft.com/office/powerpoint/2010/main" val="1163721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51A0227-072A-4F5F-928C-E2C3E5CC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EB1C0-65AD-42C7-86D9-82E8A70DC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440365"/>
            <a:ext cx="4245864" cy="1722691"/>
          </a:xfrm>
        </p:spPr>
        <p:txBody>
          <a:bodyPr anchor="ctr">
            <a:normAutofit/>
          </a:bodyPr>
          <a:lstStyle/>
          <a:p>
            <a:r>
              <a:rPr lang="en-US"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and constancy</a:t>
            </a:r>
            <a:endParaRPr lang="en-AU" sz="5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A pyramid shaped building with lights&#10;&#10;Description automatically generated">
            <a:extLst>
              <a:ext uri="{FF2B5EF4-FFF2-40B4-BE49-F238E27FC236}">
                <a16:creationId xmlns:a16="http://schemas.microsoft.com/office/drawing/2014/main" id="{B76EB671-1F4F-446F-85EE-0104D97947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0" r="1" b="7805"/>
          <a:stretch/>
        </p:blipFill>
        <p:spPr>
          <a:xfrm>
            <a:off x="1064796" y="320040"/>
            <a:ext cx="4268159" cy="3927031"/>
          </a:xfrm>
          <a:prstGeom prst="rect">
            <a:avLst/>
          </a:prstGeom>
        </p:spPr>
      </p:pic>
      <p:pic>
        <p:nvPicPr>
          <p:cNvPr id="6" name="Picture 5" descr="A person jumping off a rock into the water&#10;&#10;Description automatically generated">
            <a:extLst>
              <a:ext uri="{FF2B5EF4-FFF2-40B4-BE49-F238E27FC236}">
                <a16:creationId xmlns:a16="http://schemas.microsoft.com/office/drawing/2014/main" id="{4229E730-561D-486C-9D22-C8D29E539E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28" r="-1" b="9526"/>
          <a:stretch/>
        </p:blipFill>
        <p:spPr>
          <a:xfrm>
            <a:off x="6254496" y="766431"/>
            <a:ext cx="5471160" cy="3034248"/>
          </a:xfrm>
          <a:prstGeom prst="rect">
            <a:avLst/>
          </a:prstGeom>
        </p:spPr>
      </p:pic>
      <p:sp>
        <p:nvSpPr>
          <p:cNvPr id="31" name="sketchy line">
            <a:extLst>
              <a:ext uri="{FF2B5EF4-FFF2-40B4-BE49-F238E27FC236}">
                <a16:creationId xmlns:a16="http://schemas.microsoft.com/office/drawing/2014/main" id="{35D99776-4B38-47DF-A302-11AD9AF87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7304" y="529256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8B294-9254-4FAE-ACE6-2C52C30DC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9" y="4440365"/>
            <a:ext cx="6214871" cy="1722691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1200"/>
              </a:spcAft>
              <a:buClr>
                <a:srgbClr val="F3C478"/>
              </a:buClr>
              <a:buNone/>
            </a:pPr>
            <a:r>
              <a:rPr lang="en-US" sz="2000">
                <a:effectLst/>
              </a:rPr>
              <a:t>Mathematics is always true.</a:t>
            </a:r>
          </a:p>
          <a:p>
            <a:pPr indent="-342891">
              <a:buClr>
                <a:srgbClr val="F3C478"/>
              </a:buClr>
            </a:pPr>
            <a:r>
              <a:rPr lang="en-US" sz="2000">
                <a:effectLst/>
              </a:rPr>
              <a:t>It builds truth upon truth.</a:t>
            </a:r>
          </a:p>
          <a:p>
            <a:pPr indent="-342891">
              <a:buClr>
                <a:srgbClr val="F3C478"/>
              </a:buClr>
            </a:pPr>
            <a:r>
              <a:rPr lang="en-US" sz="2000">
                <a:effectLst/>
              </a:rPr>
              <a:t>It is reliable</a:t>
            </a:r>
          </a:p>
          <a:p>
            <a:pPr indent="-342891">
              <a:buClr>
                <a:srgbClr val="F3C478"/>
              </a:buClr>
            </a:pPr>
            <a:r>
              <a:rPr lang="en-US" sz="2000">
                <a:effectLst/>
              </a:rPr>
              <a:t>Its laws are unchanging in a dynamic world</a:t>
            </a:r>
          </a:p>
        </p:txBody>
      </p:sp>
    </p:spTree>
    <p:extLst>
      <p:ext uri="{BB962C8B-B14F-4D97-AF65-F5344CB8AC3E}">
        <p14:creationId xmlns:p14="http://schemas.microsoft.com/office/powerpoint/2010/main" val="211894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6" name="Rectangle 1075">
            <a:extLst>
              <a:ext uri="{FF2B5EF4-FFF2-40B4-BE49-F238E27FC236}">
                <a16:creationId xmlns:a16="http://schemas.microsoft.com/office/drawing/2014/main" id="{A254D376-7060-4491-9779-FC35E62F3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86423"/>
            <a:ext cx="10515600" cy="111438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/>
              <a:t>Humans are made in God’s image - we use mathematics to create beauty to bless others</a:t>
            </a:r>
          </a:p>
        </p:txBody>
      </p:sp>
      <p:pic>
        <p:nvPicPr>
          <p:cNvPr id="1026" name="Picture 2" descr="Sydney Opera near brid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7"/>
          <a:stretch/>
        </p:blipFill>
        <p:spPr bwMode="auto">
          <a:xfrm>
            <a:off x="20" y="10"/>
            <a:ext cx="12191980" cy="501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80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A7D8498-5E38-432D-A222-4697CA9FC0CA}"/>
              </a:ext>
            </a:extLst>
          </p:cNvPr>
          <p:cNvSpPr txBox="1"/>
          <p:nvPr/>
        </p:nvSpPr>
        <p:spPr>
          <a:xfrm>
            <a:off x="1364209" y="1216041"/>
            <a:ext cx="2501012" cy="7883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370332">
              <a:lnSpc>
                <a:spcPct val="90000"/>
              </a:lnSpc>
              <a:spcBef>
                <a:spcPct val="0"/>
              </a:spcBef>
              <a:spcAft>
                <a:spcPts val="486"/>
              </a:spcAft>
            </a:pPr>
            <a:r>
              <a:rPr lang="en-US" sz="2400" kern="12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+mn-cs"/>
              </a:rPr>
              <a:t>How is a soccer ball beautiful?</a:t>
            </a:r>
            <a:endParaRPr lang="en-US" sz="24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+mj-lt"/>
              <a:ea typeface="+mj-ea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62CB08-B584-42C2-91BE-178A744E21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" r="23031" b="-1"/>
          <a:stretch/>
        </p:blipFill>
        <p:spPr>
          <a:xfrm>
            <a:off x="4704559" y="643466"/>
            <a:ext cx="6123232" cy="55710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88FEB2-A2E2-15B7-FCAE-96717969340F}"/>
              </a:ext>
            </a:extLst>
          </p:cNvPr>
          <p:cNvSpPr txBox="1"/>
          <p:nvPr/>
        </p:nvSpPr>
        <p:spPr>
          <a:xfrm>
            <a:off x="1783878" y="2941267"/>
            <a:ext cx="2501012" cy="7883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defTabSz="370332">
              <a:lnSpc>
                <a:spcPct val="90000"/>
              </a:lnSpc>
              <a:spcBef>
                <a:spcPct val="0"/>
              </a:spcBef>
              <a:spcAft>
                <a:spcPts val="486"/>
              </a:spcAft>
            </a:pPr>
            <a:r>
              <a:rPr lang="en-US" sz="2400" kern="12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+mn-cs"/>
              </a:rPr>
              <a:t>What shapes are used to form a soccer ball?</a:t>
            </a:r>
            <a:endParaRPr lang="en-US" sz="24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29697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2063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and person touching a wall of plants&#10;&#10;Description automatically generated">
            <a:extLst>
              <a:ext uri="{FF2B5EF4-FFF2-40B4-BE49-F238E27FC236}">
                <a16:creationId xmlns:a16="http://schemas.microsoft.com/office/drawing/2014/main" id="{BAFB83EA-57A2-4F9C-B94A-A68D7A5DE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" r="2331" b="2"/>
          <a:stretch/>
        </p:blipFill>
        <p:spPr>
          <a:xfrm>
            <a:off x="1401763" y="1844675"/>
            <a:ext cx="6357938" cy="4449763"/>
          </a:xfrm>
          <a:prstGeom prst="rect">
            <a:avLst/>
          </a:prstGeom>
        </p:spPr>
      </p:pic>
      <p:pic>
        <p:nvPicPr>
          <p:cNvPr id="2050" name="Picture 2" descr="water dam near 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1844675"/>
            <a:ext cx="2965450" cy="44497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 use mathematics to serve others in our community</a:t>
            </a:r>
          </a:p>
        </p:txBody>
      </p:sp>
    </p:spTree>
    <p:extLst>
      <p:ext uri="{BB962C8B-B14F-4D97-AF65-F5344CB8AC3E}">
        <p14:creationId xmlns:p14="http://schemas.microsoft.com/office/powerpoint/2010/main" val="172784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FFD860-8942-4A46-A0DC-9DC0E897D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0E024E-F3B9-496D-BFD0-2C7620510EFC}"/>
              </a:ext>
            </a:extLst>
          </p:cNvPr>
          <p:cNvSpPr txBox="1"/>
          <p:nvPr/>
        </p:nvSpPr>
        <p:spPr>
          <a:xfrm flipH="1">
            <a:off x="7929154" y="1822269"/>
            <a:ext cx="2521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Is this a problem?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EB1CBB-AFDB-4055-A55B-563327B621F5}"/>
              </a:ext>
            </a:extLst>
          </p:cNvPr>
          <p:cNvSpPr txBox="1"/>
          <p:nvPr/>
        </p:nvSpPr>
        <p:spPr>
          <a:xfrm>
            <a:off x="8503920" y="3291840"/>
            <a:ext cx="2821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What can we do about it?</a:t>
            </a:r>
          </a:p>
        </p:txBody>
      </p:sp>
    </p:spTree>
    <p:extLst>
      <p:ext uri="{BB962C8B-B14F-4D97-AF65-F5344CB8AC3E}">
        <p14:creationId xmlns:p14="http://schemas.microsoft.com/office/powerpoint/2010/main" val="4264846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7E6D2D34-4BB4-460B-8844-027610FB2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EB1C0-65AD-42C7-86D9-82E8A70DC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5996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Mathematics contains powerful concepts</a:t>
            </a:r>
            <a:endParaRPr lang="en-AU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67F17B-160C-42F5-8D04-E4A6344CBD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744"/>
          <a:stretch/>
        </p:blipFill>
        <p:spPr>
          <a:xfrm>
            <a:off x="869311" y="602673"/>
            <a:ext cx="3629824" cy="2766157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C5314570-9B06-4D37-8CBD-EDD67C2FA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-4155"/>
            <a:ext cx="2514948" cy="2174333"/>
            <a:chOff x="-305" y="-4155"/>
            <a:chExt cx="2514948" cy="2174333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204F55B-358D-4FB5-9979-6724C64154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4F77C62-9DDF-48D3-A074-159A3276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EB07022-F30B-49CA-B1DD-A826815C4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7C47E16-167C-48BF-9FC9-08787D3489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D1D1D79-EC72-45C7-9AB7-01B88F6BD3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11" b="2"/>
          <a:stretch/>
        </p:blipFill>
        <p:spPr>
          <a:xfrm>
            <a:off x="869320" y="3462198"/>
            <a:ext cx="3629809" cy="276615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8B294-9254-4FAE-ACE6-2C52C30DC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105" y="2650058"/>
            <a:ext cx="4977578" cy="3639289"/>
          </a:xfrm>
        </p:spPr>
        <p:txBody>
          <a:bodyPr anchor="ctr">
            <a:normAutofit/>
          </a:bodyPr>
          <a:lstStyle/>
          <a:p>
            <a:pPr marL="0" indent="0">
              <a:buClr>
                <a:srgbClr val="C24222"/>
              </a:buClr>
              <a:buNone/>
            </a:pPr>
            <a:r>
              <a:rPr lang="en-US" sz="2400" dirty="0">
                <a:solidFill>
                  <a:schemeClr val="tx2"/>
                </a:solidFill>
                <a:effectLst/>
              </a:rPr>
              <a:t>For example, it helps us: </a:t>
            </a:r>
          </a:p>
          <a:p>
            <a:pPr indent="-342891">
              <a:buClr>
                <a:srgbClr val="C24222"/>
              </a:buClr>
            </a:pPr>
            <a:r>
              <a:rPr lang="en-US" sz="2400" dirty="0">
                <a:solidFill>
                  <a:schemeClr val="tx2"/>
                </a:solidFill>
                <a:effectLst/>
              </a:rPr>
              <a:t>Understand disease</a:t>
            </a:r>
          </a:p>
          <a:p>
            <a:pPr indent="-342891">
              <a:buClr>
                <a:srgbClr val="C24222"/>
              </a:buClr>
            </a:pPr>
            <a:r>
              <a:rPr lang="en-US" sz="2400" dirty="0">
                <a:solidFill>
                  <a:schemeClr val="tx2"/>
                </a:solidFill>
                <a:effectLst/>
              </a:rPr>
              <a:t>Launch (and </a:t>
            </a:r>
            <a:r>
              <a:rPr lang="en-US" sz="2400" i="1" dirty="0">
                <a:solidFill>
                  <a:schemeClr val="tx2"/>
                </a:solidFill>
                <a:effectLst/>
              </a:rPr>
              <a:t>land) </a:t>
            </a:r>
            <a:r>
              <a:rPr lang="en-US" sz="2400" dirty="0">
                <a:solidFill>
                  <a:schemeClr val="tx2"/>
                </a:solidFill>
                <a:effectLst/>
              </a:rPr>
              <a:t>rockets</a:t>
            </a:r>
          </a:p>
          <a:p>
            <a:pPr indent="-342891">
              <a:buClr>
                <a:srgbClr val="C24222"/>
              </a:buClr>
            </a:pPr>
            <a:r>
              <a:rPr lang="en-US" sz="2400" dirty="0">
                <a:solidFill>
                  <a:schemeClr val="tx2"/>
                </a:solidFill>
                <a:effectLst/>
              </a:rPr>
              <a:t>With Economics, Engineering, Agriculture…</a:t>
            </a:r>
          </a:p>
          <a:p>
            <a:pPr indent="-342891">
              <a:buClr>
                <a:srgbClr val="C24222"/>
              </a:buClr>
            </a:pPr>
            <a:r>
              <a:rPr lang="en-US" sz="2400" dirty="0">
                <a:solidFill>
                  <a:schemeClr val="tx2"/>
                </a:solidFill>
                <a:effectLst/>
              </a:rPr>
              <a:t>With visual art, music, dance, theatre…</a:t>
            </a:r>
          </a:p>
        </p:txBody>
      </p:sp>
    </p:spTree>
    <p:extLst>
      <p:ext uri="{BB962C8B-B14F-4D97-AF65-F5344CB8AC3E}">
        <p14:creationId xmlns:p14="http://schemas.microsoft.com/office/powerpoint/2010/main" val="81774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7ED7575E-88D2-B771-681D-46A7E5541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76457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llage of a garden and a fountain&#10;&#10;Description automatically generated">
            <a:extLst>
              <a:ext uri="{FF2B5EF4-FFF2-40B4-BE49-F238E27FC236}">
                <a16:creationId xmlns:a16="http://schemas.microsoft.com/office/drawing/2014/main" id="{A7D674E4-38D7-CAC2-1182-7C29242409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2"/>
          <a:stretch/>
        </p:blipFill>
        <p:spPr>
          <a:xfrm>
            <a:off x="669235" y="975731"/>
            <a:ext cx="6221895" cy="491315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B1981-D5FC-1333-872F-26E79C110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6490" y="1876614"/>
            <a:ext cx="3434180" cy="3599019"/>
          </a:xfrm>
        </p:spPr>
        <p:txBody>
          <a:bodyPr>
            <a:normAutofit/>
          </a:bodyPr>
          <a:lstStyle/>
          <a:p>
            <a:pPr marL="36899" indent="0">
              <a:buNone/>
            </a:pPr>
            <a:r>
              <a:rPr lang="en-US" sz="2400" dirty="0">
                <a:ln>
                  <a:solidFill>
                    <a:srgbClr val="404040">
                      <a:alpha val="10000"/>
                    </a:srgbClr>
                  </a:solidFill>
                </a:ln>
              </a:rPr>
              <a:t>God used mathematics in creation to bring about order from chaos. We too, who are made in His image, can also use it to </a:t>
            </a:r>
            <a:r>
              <a:rPr lang="en-US" sz="2400" dirty="0" err="1">
                <a:ln>
                  <a:solidFill>
                    <a:srgbClr val="404040">
                      <a:alpha val="10000"/>
                    </a:srgbClr>
                  </a:solidFill>
                </a:ln>
              </a:rPr>
              <a:t>organise</a:t>
            </a:r>
            <a:r>
              <a:rPr lang="en-US" sz="2400" dirty="0">
                <a:ln>
                  <a:solidFill>
                    <a:srgbClr val="404040">
                      <a:alpha val="10000"/>
                    </a:srgbClr>
                  </a:solidFill>
                </a:ln>
              </a:rPr>
              <a:t> and bring about order.</a:t>
            </a:r>
            <a:endParaRPr lang="en-AU" sz="2400" dirty="0">
              <a:ln>
                <a:solidFill>
                  <a:srgbClr val="404040">
                    <a:alpha val="10000"/>
                  </a:srgb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92951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B4C66B-CC99-2C3C-0944-975A8CCDF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Numbers themselves are beautiful!</a:t>
            </a:r>
          </a:p>
        </p:txBody>
      </p:sp>
      <p:pic>
        <p:nvPicPr>
          <p:cNvPr id="5" name="Content Placeholder 4" descr="A group of colorful hexagons&#10;&#10;Description automatically generated">
            <a:extLst>
              <a:ext uri="{FF2B5EF4-FFF2-40B4-BE49-F238E27FC236}">
                <a16:creationId xmlns:a16="http://schemas.microsoft.com/office/drawing/2014/main" id="{E5C6CB37-E17A-0381-419F-6AE6F47CDB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7" r="3" b="6385"/>
          <a:stretch/>
        </p:blipFill>
        <p:spPr>
          <a:xfrm>
            <a:off x="4777316" y="1137042"/>
            <a:ext cx="6780700" cy="458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03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E734232-46A8-4884-9A59-B7E3BA4BC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F4B73C-F8A6-43DE-8BBB-16ECBDE4B8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4" r="-1" b="11461"/>
          <a:stretch/>
        </p:blipFill>
        <p:spPr>
          <a:xfrm>
            <a:off x="-3" y="-8371"/>
            <a:ext cx="8115287" cy="4470815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" r="4851"/>
          <a:stretch/>
        </p:blipFill>
        <p:spPr>
          <a:xfrm>
            <a:off x="8115292" y="-8371"/>
            <a:ext cx="4076700" cy="447081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46B8D2-3218-41A5-B817-9ABFB108C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462444"/>
            <a:ext cx="8115290" cy="2394056"/>
          </a:xfrm>
          <a:prstGeom prst="rect">
            <a:avLst/>
          </a:prstGeom>
          <a:gradFill>
            <a:gsLst>
              <a:gs pos="10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D6B9EF-FF47-487C-8B82-F9F2B9A54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60944"/>
            <a:ext cx="8115285" cy="2397055"/>
          </a:xfrm>
          <a:prstGeom prst="rect">
            <a:avLst/>
          </a:prstGeom>
          <a:gradFill>
            <a:gsLst>
              <a:gs pos="7000">
                <a:srgbClr val="000000">
                  <a:alpha val="49000"/>
                </a:srgbClr>
              </a:gs>
              <a:gs pos="67000">
                <a:schemeClr val="accent1">
                  <a:lumMod val="75000"/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739" y="4768553"/>
            <a:ext cx="6867289" cy="11154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kern="1200" spc="-15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 are made in God’s image: ‘wired’ to manipulate numbers and solve mathematical puzzles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95739" y="5883965"/>
            <a:ext cx="6867289" cy="542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  <a:spcBef>
                <a:spcPts val="1000"/>
              </a:spcBef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It is enjoyable!!!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r="-1" b="21008"/>
          <a:stretch/>
        </p:blipFill>
        <p:spPr>
          <a:xfrm>
            <a:off x="8115292" y="4454317"/>
            <a:ext cx="4076700" cy="241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6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3C632-95A8-4549-205D-8DAAC2DBF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948" y="1233378"/>
            <a:ext cx="5441285" cy="23649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n-US" sz="5400"/>
              <a:t>What puzzles do you like solving?</a:t>
            </a:r>
          </a:p>
        </p:txBody>
      </p:sp>
      <p:pic>
        <p:nvPicPr>
          <p:cNvPr id="4" name="Picture 3" descr="A person holding a magnifying glass over his face&#10;&#10;Description automatically generated">
            <a:extLst>
              <a:ext uri="{FF2B5EF4-FFF2-40B4-BE49-F238E27FC236}">
                <a16:creationId xmlns:a16="http://schemas.microsoft.com/office/drawing/2014/main" id="{8D0CD6FB-F289-F733-1575-79646F7F1F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45"/>
          <a:stretch/>
        </p:blipFill>
        <p:spPr>
          <a:xfrm>
            <a:off x="7620351" y="10"/>
            <a:ext cx="457164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18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532" y="0"/>
            <a:ext cx="4558311" cy="68580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375" y="0"/>
            <a:ext cx="6918643" cy="2059709"/>
          </a:xfrm>
        </p:spPr>
        <p:txBody>
          <a:bodyPr>
            <a:normAutofit/>
          </a:bodyPr>
          <a:lstStyle/>
          <a:p>
            <a:r>
              <a:rPr lang="en-US" sz="3400" dirty="0"/>
              <a:t>We all use it … everyday!</a:t>
            </a:r>
            <a:br>
              <a:rPr lang="en-US" sz="3400" dirty="0"/>
            </a:br>
            <a:endParaRPr lang="en-AU" sz="3400" dirty="0"/>
          </a:p>
        </p:txBody>
      </p:sp>
      <p:pic>
        <p:nvPicPr>
          <p:cNvPr id="3074" name="Picture 2" descr="person holding black phon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" y="1766347"/>
            <a:ext cx="7633664" cy="509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127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5"/>
          <a:stretch/>
        </p:blipFill>
        <p:spPr>
          <a:xfrm>
            <a:off x="3048000" y="480291"/>
            <a:ext cx="9144000" cy="636385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818" y="245395"/>
            <a:ext cx="11526982" cy="2054460"/>
          </a:xfrm>
          <a:solidFill>
            <a:srgbClr val="0D0D0D">
              <a:alpha val="50196"/>
            </a:srgbClr>
          </a:solidFill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en-AU" sz="2400" b="1" dirty="0">
                <a:effectLst/>
              </a:rPr>
              <a:t>Mathematics helps us stand in awe of God as we consider the beautiful patterns that make up His world.</a:t>
            </a:r>
          </a:p>
          <a:p>
            <a:pPr marL="36900" indent="0">
              <a:buNone/>
            </a:pPr>
            <a:r>
              <a:rPr lang="en-AU" sz="2400" b="1" dirty="0">
                <a:effectLst/>
              </a:rPr>
              <a:t>Our deep hope is that students can use Mathematics to be good stewards of all that God has given </a:t>
            </a:r>
            <a:r>
              <a:rPr lang="en-AU" sz="2400" b="1">
                <a:effectLst/>
              </a:rPr>
              <a:t>them: to </a:t>
            </a:r>
            <a:r>
              <a:rPr lang="en-AU" sz="2400" b="1" dirty="0">
                <a:effectLst/>
              </a:rPr>
              <a:t>be fully equipped to use Mathematics to the best of their ability and lovingly serve in their communities.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84099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D448079BA31446BE61B9630F5A438B" ma:contentTypeVersion="14" ma:contentTypeDescription="Create a new document." ma:contentTypeScope="" ma:versionID="a868c648b33ff46947c966706038f2f2">
  <xsd:schema xmlns:xsd="http://www.w3.org/2001/XMLSchema" xmlns:xs="http://www.w3.org/2001/XMLSchema" xmlns:p="http://schemas.microsoft.com/office/2006/metadata/properties" xmlns:ns3="e0c74c51-8498-4de1-9f35-094840baec83" xmlns:ns4="49cdf3b5-a917-495f-9203-3c8cdf7dd72e" targetNamespace="http://schemas.microsoft.com/office/2006/metadata/properties" ma:root="true" ma:fieldsID="4adf422b9f31172357baf5a7adb17bf1" ns3:_="" ns4:_="">
    <xsd:import namespace="e0c74c51-8498-4de1-9f35-094840baec83"/>
    <xsd:import namespace="49cdf3b5-a917-495f-9203-3c8cdf7dd72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c74c51-8498-4de1-9f35-094840baec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df3b5-a917-495f-9203-3c8cdf7dd72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FFA486B-7D0C-4E7B-B069-FC1DBB4B57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c74c51-8498-4de1-9f35-094840baec83"/>
    <ds:schemaRef ds:uri="49cdf3b5-a917-495f-9203-3c8cdf7dd7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1DEE54-786C-477B-A745-F374C46013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C3D539-7F64-459C-8506-C71FCDFDF672}">
  <ds:schemaRefs>
    <ds:schemaRef ds:uri="http://schemas.openxmlformats.org/package/2006/metadata/core-properties"/>
    <ds:schemaRef ds:uri="49cdf3b5-a917-495f-9203-3c8cdf7dd72e"/>
    <ds:schemaRef ds:uri="http://www.w3.org/XML/1998/namespace"/>
    <ds:schemaRef ds:uri="http://purl.org/dc/elements/1.1/"/>
    <ds:schemaRef ds:uri="http://schemas.microsoft.com/office/2006/metadata/properties"/>
    <ds:schemaRef ds:uri="e0c74c51-8498-4de1-9f35-094840baec83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1223</TotalTime>
  <Words>555</Words>
  <Application>Microsoft Office PowerPoint</Application>
  <PresentationFormat>Widescreen</PresentationFormat>
  <Paragraphs>64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Why are we studying this???</vt:lpstr>
      <vt:lpstr>Why do we learn Mathematics?</vt:lpstr>
      <vt:lpstr>Mathematics helps us understand more fully God’s beautiful creation</vt:lpstr>
      <vt:lpstr>PowerPoint Presentation</vt:lpstr>
      <vt:lpstr>PowerPoint Presentation</vt:lpstr>
      <vt:lpstr>Truth and constancy</vt:lpstr>
      <vt:lpstr>Humans are made in God’s image - we use mathematics to create beauty to bless others</vt:lpstr>
      <vt:lpstr>PowerPoint Presentation</vt:lpstr>
      <vt:lpstr>We use mathematics to serve others in our community</vt:lpstr>
      <vt:lpstr>PowerPoint Presentation</vt:lpstr>
      <vt:lpstr>Mathematics contains powerful concepts</vt:lpstr>
      <vt:lpstr>PowerPoint Presentation</vt:lpstr>
      <vt:lpstr>Numbers themselves are beautiful!</vt:lpstr>
      <vt:lpstr>We are made in God’s image: ‘wired’ to manipulate numbers and solve mathematical puzzles</vt:lpstr>
      <vt:lpstr>What puzzles do you like solving?</vt:lpstr>
      <vt:lpstr>We all use it … everyday! </vt:lpstr>
      <vt:lpstr>PowerPoint Presentation</vt:lpstr>
    </vt:vector>
  </TitlesOfParts>
  <Company>NT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Watson</dc:creator>
  <cp:lastModifiedBy>Ruth Watson</cp:lastModifiedBy>
  <cp:revision>21</cp:revision>
  <dcterms:created xsi:type="dcterms:W3CDTF">2022-01-30T07:04:48Z</dcterms:created>
  <dcterms:modified xsi:type="dcterms:W3CDTF">2024-06-03T07:31:28Z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0x0101003DD448079BA31446BE61B9630F5A438B</vt:lpwstr>
  </property>
</Properties>
</file>