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1.jpg" ContentType="image/jpeg"/>
  <Override PartName="/ppt/media/image12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948"/>
    <a:srgbClr val="841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F7101-EBBC-43E5-BC62-F6EF2A371DB0}" v="2" dt="2024-02-10T10:38:14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Watson" userId="4267d438-b305-4ee9-8167-841057f7cb0a" providerId="ADAL" clId="{5C6F7101-EBBC-43E5-BC62-F6EF2A371DB0}"/>
    <pc:docChg chg="modSld">
      <pc:chgData name="Ruth Watson" userId="4267d438-b305-4ee9-8167-841057f7cb0a" providerId="ADAL" clId="{5C6F7101-EBBC-43E5-BC62-F6EF2A371DB0}" dt="2024-02-10T10:38:28.423" v="37" actId="1076"/>
      <pc:docMkLst>
        <pc:docMk/>
      </pc:docMkLst>
      <pc:sldChg chg="addSp modSp mod">
        <pc:chgData name="Ruth Watson" userId="4267d438-b305-4ee9-8167-841057f7cb0a" providerId="ADAL" clId="{5C6F7101-EBBC-43E5-BC62-F6EF2A371DB0}" dt="2024-02-10T10:38:28.423" v="37" actId="1076"/>
        <pc:sldMkLst>
          <pc:docMk/>
          <pc:sldMk cId="1056370569" sldId="256"/>
        </pc:sldMkLst>
        <pc:spChg chg="mod">
          <ac:chgData name="Ruth Watson" userId="4267d438-b305-4ee9-8167-841057f7cb0a" providerId="ADAL" clId="{5C6F7101-EBBC-43E5-BC62-F6EF2A371DB0}" dt="2024-02-10T09:14:24.165" v="33" actId="20577"/>
          <ac:spMkLst>
            <pc:docMk/>
            <pc:sldMk cId="1056370569" sldId="256"/>
            <ac:spMk id="3" creationId="{E2C4D44B-4697-A2DA-727C-193D7EF29612}"/>
          </ac:spMkLst>
        </pc:spChg>
        <pc:picChg chg="add mod">
          <ac:chgData name="Ruth Watson" userId="4267d438-b305-4ee9-8167-841057f7cb0a" providerId="ADAL" clId="{5C6F7101-EBBC-43E5-BC62-F6EF2A371DB0}" dt="2024-02-10T10:37:51.671" v="35" actId="1076"/>
          <ac:picMkLst>
            <pc:docMk/>
            <pc:sldMk cId="1056370569" sldId="256"/>
            <ac:picMk id="4" creationId="{B43B1CCF-1EBA-B263-BC6A-1A6C4EE4EAF5}"/>
          </ac:picMkLst>
        </pc:picChg>
        <pc:picChg chg="add mod">
          <ac:chgData name="Ruth Watson" userId="4267d438-b305-4ee9-8167-841057f7cb0a" providerId="ADAL" clId="{5C6F7101-EBBC-43E5-BC62-F6EF2A371DB0}" dt="2024-02-10T10:38:28.423" v="37" actId="1076"/>
          <ac:picMkLst>
            <pc:docMk/>
            <pc:sldMk cId="1056370569" sldId="256"/>
            <ac:picMk id="5" creationId="{EED26676-B521-3318-9E81-29E548BDE6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426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776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14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956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559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24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98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8184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35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691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0002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7597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8583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4288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546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5261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8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65D09D-2EEE-4612-AB33-42F4B1F1AB09}" type="datetimeFigureOut">
              <a:rPr lang="en-AU" smtClean="0"/>
              <a:t>10/02/2024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31B10-7D97-4EAB-AE81-DBD6601983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41450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31694-E0E9-9CF6-7CAD-923774C9C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Highest and lowest places on earth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4D44B-4697-A2DA-727C-193D7EF296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Using integers </a:t>
            </a:r>
            <a:r>
              <a:rPr lang="en-US"/>
              <a:t>to Explore </a:t>
            </a:r>
            <a:r>
              <a:rPr lang="en-US" dirty="0"/>
              <a:t>God’s amazing creation</a:t>
            </a:r>
            <a:endParaRPr lang="en-AU" dirty="0"/>
          </a:p>
        </p:txBody>
      </p:sp>
      <p:pic>
        <p:nvPicPr>
          <p:cNvPr id="4" name="Picture 3" descr="A logo with orange flowers&#10;&#10;Description automatically generated">
            <a:extLst>
              <a:ext uri="{FF2B5EF4-FFF2-40B4-BE49-F238E27FC236}">
                <a16:creationId xmlns:a16="http://schemas.microsoft.com/office/drawing/2014/main" id="{B43B1CCF-1EBA-B263-BC6A-1A6C4EE4E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90" y="5827712"/>
            <a:ext cx="953770" cy="422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26676-B521-3318-9E81-29E548BDE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6357620"/>
            <a:ext cx="810260" cy="27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370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alt crystals on a beach&#10;&#10;Description automatically generated">
            <a:extLst>
              <a:ext uri="{FF2B5EF4-FFF2-40B4-BE49-F238E27FC236}">
                <a16:creationId xmlns:a16="http://schemas.microsoft.com/office/drawing/2014/main" id="{812C6037-21E8-68B8-687F-71C8F6180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7" r="3" b="3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4D52260-5584-0290-CE96-DA7855C6E1E2}"/>
              </a:ext>
            </a:extLst>
          </p:cNvPr>
          <p:cNvSpPr txBox="1">
            <a:spLocks/>
          </p:cNvSpPr>
          <p:nvPr/>
        </p:nvSpPr>
        <p:spPr>
          <a:xfrm>
            <a:off x="8153400" y="1954084"/>
            <a:ext cx="3434180" cy="3599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dirty="0">
                <a:latin typeface="+mn-lt"/>
                <a:ea typeface="+mn-ea"/>
                <a:cs typeface="+mn-cs"/>
              </a:rPr>
              <a:t>Dead Sea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+mn-lt"/>
                <a:ea typeface="+mn-ea"/>
                <a:cs typeface="+mn-cs"/>
              </a:rPr>
              <a:t>The lowest point on earth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+mn-lt"/>
                <a:ea typeface="+mn-ea"/>
                <a:cs typeface="+mn-cs"/>
              </a:rPr>
              <a:t>(that you can stand on)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  <a:p>
            <a:pPr algn="ctr">
              <a:spcAft>
                <a:spcPts val="600"/>
              </a:spcAft>
            </a:pPr>
            <a:r>
              <a:rPr lang="en-US" sz="2400" dirty="0">
                <a:latin typeface="+mn-lt"/>
                <a:ea typeface="+mn-ea"/>
                <a:cs typeface="+mn-cs"/>
              </a:rPr>
              <a:t>-397m 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494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A5414C-437B-E740-DD75-BB867874735D}"/>
              </a:ext>
            </a:extLst>
          </p:cNvPr>
          <p:cNvSpPr txBox="1">
            <a:spLocks/>
          </p:cNvSpPr>
          <p:nvPr/>
        </p:nvSpPr>
        <p:spPr>
          <a:xfrm>
            <a:off x="647701" y="1454964"/>
            <a:ext cx="4799009" cy="3308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5600"/>
              <a:t>Death Valley</a:t>
            </a:r>
            <a:br>
              <a:rPr lang="en-US" sz="5600"/>
            </a:br>
            <a:endParaRPr lang="en-US" sz="560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5600"/>
              <a:t>-86m</a:t>
            </a:r>
          </a:p>
        </p:txBody>
      </p:sp>
      <p:pic>
        <p:nvPicPr>
          <p:cNvPr id="3" name="Picture 2" descr="A mountain range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349604B0-BD6C-4E8B-267C-0B2F207A3FC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5" r="-2" b="19400"/>
          <a:stretch/>
        </p:blipFill>
        <p:spPr>
          <a:xfrm>
            <a:off x="6094411" y="10"/>
            <a:ext cx="6097590" cy="685799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A5788BB-481F-4FC7-AD49-73D20DDD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349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3876529-758E-90B5-FDFE-DA4D9338CE50}"/>
              </a:ext>
            </a:extLst>
          </p:cNvPr>
          <p:cNvSpPr txBox="1">
            <a:spLocks/>
          </p:cNvSpPr>
          <p:nvPr/>
        </p:nvSpPr>
        <p:spPr>
          <a:xfrm>
            <a:off x="647701" y="1454964"/>
            <a:ext cx="4799009" cy="3308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400"/>
              <a:t>Mariana Trench</a:t>
            </a:r>
            <a:br>
              <a:rPr lang="en-US" sz="3400"/>
            </a:br>
            <a:endParaRPr lang="en-US" sz="340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400"/>
              <a:t>Deepest point in the ocean</a:t>
            </a:r>
            <a:br>
              <a:rPr lang="en-US" sz="3400"/>
            </a:br>
            <a:endParaRPr lang="en-US" sz="340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400"/>
              <a:t>-10,994 m</a:t>
            </a:r>
          </a:p>
        </p:txBody>
      </p:sp>
      <p:pic>
        <p:nvPicPr>
          <p:cNvPr id="2" name="Content Placeholder 3" descr="A map of the ocean&#10;&#10;Description automatically generated">
            <a:extLst>
              <a:ext uri="{FF2B5EF4-FFF2-40B4-BE49-F238E27FC236}">
                <a16:creationId xmlns:a16="http://schemas.microsoft.com/office/drawing/2014/main" id="{1F1E33D3-0F68-9F0B-E8C7-2F3CFB5BB3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3" r="1" b="566"/>
          <a:stretch/>
        </p:blipFill>
        <p:spPr>
          <a:xfrm>
            <a:off x="6094411" y="10"/>
            <a:ext cx="6097590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A5788BB-481F-4FC7-AD49-73D20DDD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329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ng shot of a path&#10;&#10;Description automatically generated">
            <a:extLst>
              <a:ext uri="{FF2B5EF4-FFF2-40B4-BE49-F238E27FC236}">
                <a16:creationId xmlns:a16="http://schemas.microsoft.com/office/drawing/2014/main" id="{921A2B69-919F-7275-0AAA-ED45F599C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1" b="2769"/>
          <a:stretch/>
        </p:blipFill>
        <p:spPr>
          <a:xfrm>
            <a:off x="-2" y="0"/>
            <a:ext cx="12191980" cy="685799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FF4FC05-D04C-853E-61D7-683CC9A92A33}"/>
              </a:ext>
            </a:extLst>
          </p:cNvPr>
          <p:cNvSpPr txBox="1">
            <a:spLocks/>
          </p:cNvSpPr>
          <p:nvPr/>
        </p:nvSpPr>
        <p:spPr>
          <a:xfrm>
            <a:off x="6302586" y="4138507"/>
            <a:ext cx="5452529" cy="3569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200" dirty="0">
                <a:solidFill>
                  <a:srgbClr val="FFFFFF"/>
                </a:solidFill>
              </a:rPr>
              <a:t>Mount Kosciuszko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sz="5200" dirty="0">
                <a:solidFill>
                  <a:srgbClr val="FFFFFF"/>
                </a:solidFill>
              </a:rPr>
              <a:t>2230m</a:t>
            </a:r>
          </a:p>
        </p:txBody>
      </p:sp>
    </p:spTree>
    <p:extLst>
      <p:ext uri="{BB962C8B-B14F-4D97-AF65-F5344CB8AC3E}">
        <p14:creationId xmlns:p14="http://schemas.microsoft.com/office/powerpoint/2010/main" val="312122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untain range with snow&#10;&#10;Description automatically generated">
            <a:extLst>
              <a:ext uri="{FF2B5EF4-FFF2-40B4-BE49-F238E27FC236}">
                <a16:creationId xmlns:a16="http://schemas.microsoft.com/office/drawing/2014/main" id="{1932E71F-3862-4BE8-EF26-B6437ED4E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02" y="0"/>
            <a:ext cx="10177398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6739718-410C-AEA8-1E4A-B150976081F0}"/>
              </a:ext>
            </a:extLst>
          </p:cNvPr>
          <p:cNvSpPr txBox="1">
            <a:spLocks/>
          </p:cNvSpPr>
          <p:nvPr/>
        </p:nvSpPr>
        <p:spPr>
          <a:xfrm>
            <a:off x="288504" y="655365"/>
            <a:ext cx="5807496" cy="849585"/>
          </a:xfrm>
          <a:prstGeom prst="rect">
            <a:avLst/>
          </a:prstGeom>
          <a:solidFill>
            <a:schemeClr val="accent5">
              <a:lumMod val="75000"/>
              <a:alpha val="69804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b="1" dirty="0">
                <a:solidFill>
                  <a:schemeClr val="tx1"/>
                </a:solidFill>
              </a:rPr>
              <a:t>Mount Everest 8840m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5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308C79-7815-E364-803A-8A3FD771080F}"/>
              </a:ext>
            </a:extLst>
          </p:cNvPr>
          <p:cNvSpPr txBox="1">
            <a:spLocks/>
          </p:cNvSpPr>
          <p:nvPr/>
        </p:nvSpPr>
        <p:spPr>
          <a:xfrm>
            <a:off x="647701" y="1454964"/>
            <a:ext cx="3339281" cy="3308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sz="6000"/>
              <a:t>Darwin City</a:t>
            </a:r>
            <a:br>
              <a:rPr lang="en-US" sz="6000"/>
            </a:br>
            <a:r>
              <a:rPr lang="en-US" sz="6000"/>
              <a:t>31m</a:t>
            </a:r>
          </a:p>
        </p:txBody>
      </p:sp>
      <p:pic>
        <p:nvPicPr>
          <p:cNvPr id="7" name="Picture 6" descr="A aerial view of a beach&#10;&#10;Description automatically generated">
            <a:extLst>
              <a:ext uri="{FF2B5EF4-FFF2-40B4-BE49-F238E27FC236}">
                <a16:creationId xmlns:a16="http://schemas.microsoft.com/office/drawing/2014/main" id="{45208DFF-706C-C415-DB6A-376697ACD2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5" r="11517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7836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he planet earth taken from the outer space">
            <a:extLst>
              <a:ext uri="{FF2B5EF4-FFF2-40B4-BE49-F238E27FC236}">
                <a16:creationId xmlns:a16="http://schemas.microsoft.com/office/drawing/2014/main" id="{5BF7EA81-4CD3-926B-09C3-65F7CBBAD8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2683" r="1" b="1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DAC5D942-9FDD-0409-7F55-8EB2EB1BA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950" y="2052918"/>
            <a:ext cx="4638903" cy="4195481"/>
          </a:xfrm>
          <a:prstGeom prst="rect">
            <a:avLst/>
          </a:prstGeom>
        </p:spPr>
        <p:txBody>
          <a:bodyPr rot="0" vert="horz" lIns="91440" tIns="45720" rIns="91440" bIns="45720" rtlCol="0" anchorCtr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dirty="0">
                <a:effectLst/>
                <a:latin typeface="+mj-lt"/>
                <a:ea typeface="+mj-ea"/>
                <a:cs typeface="+mj-cs"/>
              </a:rPr>
              <a:t>“The heavens declare the glory of God; the skies proclaim the work of his hands. Day after day they pour forth speech; night after night they reveal knowledge.” Psalm 19:1-2</a:t>
            </a:r>
          </a:p>
        </p:txBody>
      </p:sp>
    </p:spTree>
    <p:extLst>
      <p:ext uri="{BB962C8B-B14F-4D97-AF65-F5344CB8AC3E}">
        <p14:creationId xmlns:p14="http://schemas.microsoft.com/office/powerpoint/2010/main" val="1320286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229</TotalTime>
  <Words>95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Highest and lowest places on 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Highest and lowest places on earth</dc:title>
  <dc:creator>Ruth Watson</dc:creator>
  <cp:lastModifiedBy>Ruth Watson</cp:lastModifiedBy>
  <cp:revision>2</cp:revision>
  <dcterms:created xsi:type="dcterms:W3CDTF">2024-02-07T08:12:34Z</dcterms:created>
  <dcterms:modified xsi:type="dcterms:W3CDTF">2024-02-10T10:38:38Z</dcterms:modified>
</cp:coreProperties>
</file>