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63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7" r:id="rId15"/>
    <p:sldId id="266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A0D69-EA6E-406D-89FC-3BC2BB9F956A}" v="10" dt="2024-02-10T10:49:44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Watson" userId="4267d438-b305-4ee9-8167-841057f7cb0a" providerId="ADAL" clId="{795A0D69-EA6E-406D-89FC-3BC2BB9F956A}"/>
    <pc:docChg chg="undo custSel addSld delSld modSld">
      <pc:chgData name="Ruth Watson" userId="4267d438-b305-4ee9-8167-841057f7cb0a" providerId="ADAL" clId="{795A0D69-EA6E-406D-89FC-3BC2BB9F956A}" dt="2024-02-10T10:50:46.845" v="52" actId="20577"/>
      <pc:docMkLst>
        <pc:docMk/>
      </pc:docMkLst>
      <pc:sldChg chg="addSp modSp mod setBg addAnim modAnim">
        <pc:chgData name="Ruth Watson" userId="4267d438-b305-4ee9-8167-841057f7cb0a" providerId="ADAL" clId="{795A0D69-EA6E-406D-89FC-3BC2BB9F956A}" dt="2024-02-10T10:50:46.845" v="52" actId="20577"/>
        <pc:sldMkLst>
          <pc:docMk/>
          <pc:sldMk cId="2503972411" sldId="256"/>
        </pc:sldMkLst>
        <pc:spChg chg="mod">
          <ac:chgData name="Ruth Watson" userId="4267d438-b305-4ee9-8167-841057f7cb0a" providerId="ADAL" clId="{795A0D69-EA6E-406D-89FC-3BC2BB9F956A}" dt="2024-02-10T10:50:46.845" v="52" actId="20577"/>
          <ac:spMkLst>
            <pc:docMk/>
            <pc:sldMk cId="2503972411" sldId="256"/>
            <ac:spMk id="2" creationId="{00000000-0000-0000-0000-000000000000}"/>
          </ac:spMkLst>
        </pc:spChg>
        <pc:spChg chg="add mod">
          <ac:chgData name="Ruth Watson" userId="4267d438-b305-4ee9-8167-841057f7cb0a" providerId="ADAL" clId="{795A0D69-EA6E-406D-89FC-3BC2BB9F956A}" dt="2024-02-10T10:49:16.350" v="34" actId="26606"/>
          <ac:spMkLst>
            <pc:docMk/>
            <pc:sldMk cId="2503972411" sldId="256"/>
            <ac:spMk id="3" creationId="{96887CEF-7F05-1DA6-41FE-0BF20F73C2D6}"/>
          </ac:spMkLst>
        </pc:spChg>
        <pc:spChg chg="add">
          <ac:chgData name="Ruth Watson" userId="4267d438-b305-4ee9-8167-841057f7cb0a" providerId="ADAL" clId="{795A0D69-EA6E-406D-89FC-3BC2BB9F956A}" dt="2024-02-10T10:49:16.350" v="34" actId="26606"/>
          <ac:spMkLst>
            <pc:docMk/>
            <pc:sldMk cId="2503972411" sldId="256"/>
            <ac:spMk id="10" creationId="{B2E911EF-80F5-4781-A4DF-44EFAF242FB8}"/>
          </ac:spMkLst>
        </pc:spChg>
        <pc:spChg chg="add">
          <ac:chgData name="Ruth Watson" userId="4267d438-b305-4ee9-8167-841057f7cb0a" providerId="ADAL" clId="{795A0D69-EA6E-406D-89FC-3BC2BB9F956A}" dt="2024-02-10T10:49:16.350" v="34" actId="26606"/>
          <ac:spMkLst>
            <pc:docMk/>
            <pc:sldMk cId="2503972411" sldId="256"/>
            <ac:spMk id="14" creationId="{EFFB5C33-24B2-4764-BDBD-4C10A21DB1B4}"/>
          </ac:spMkLst>
        </pc:spChg>
        <pc:spChg chg="add">
          <ac:chgData name="Ruth Watson" userId="4267d438-b305-4ee9-8167-841057f7cb0a" providerId="ADAL" clId="{795A0D69-EA6E-406D-89FC-3BC2BB9F956A}" dt="2024-02-10T10:49:16.350" v="34" actId="26606"/>
          <ac:spMkLst>
            <pc:docMk/>
            <pc:sldMk cId="2503972411" sldId="256"/>
            <ac:spMk id="18" creationId="{1425DB5A-CEE1-4EE1-8C4A-689E49D3542F}"/>
          </ac:spMkLst>
        </pc:spChg>
        <pc:picChg chg="add mod">
          <ac:chgData name="Ruth Watson" userId="4267d438-b305-4ee9-8167-841057f7cb0a" providerId="ADAL" clId="{795A0D69-EA6E-406D-89FC-3BC2BB9F956A}" dt="2024-02-10T10:49:02.268" v="33" actId="1076"/>
          <ac:picMkLst>
            <pc:docMk/>
            <pc:sldMk cId="2503972411" sldId="256"/>
            <ac:picMk id="4" creationId="{2858E39B-5379-F565-C4D8-7F36165DDBB7}"/>
          </ac:picMkLst>
        </pc:picChg>
        <pc:picChg chg="add mod">
          <ac:chgData name="Ruth Watson" userId="4267d438-b305-4ee9-8167-841057f7cb0a" providerId="ADAL" clId="{795A0D69-EA6E-406D-89FC-3BC2BB9F956A}" dt="2024-02-10T10:48:54.233" v="32"/>
          <ac:picMkLst>
            <pc:docMk/>
            <pc:sldMk cId="2503972411" sldId="256"/>
            <ac:picMk id="5" creationId="{58410D88-97F1-CC1D-F917-C4ED7BF343EE}"/>
          </ac:picMkLst>
        </pc:picChg>
        <pc:picChg chg="add">
          <ac:chgData name="Ruth Watson" userId="4267d438-b305-4ee9-8167-841057f7cb0a" providerId="ADAL" clId="{795A0D69-EA6E-406D-89FC-3BC2BB9F956A}" dt="2024-02-10T10:49:16.350" v="34" actId="26606"/>
          <ac:picMkLst>
            <pc:docMk/>
            <pc:sldMk cId="2503972411" sldId="256"/>
            <ac:picMk id="12" creationId="{B0A2A734-17E4-44D5-9630-D54D6AF74664}"/>
          </ac:picMkLst>
        </pc:picChg>
        <pc:picChg chg="add">
          <ac:chgData name="Ruth Watson" userId="4267d438-b305-4ee9-8167-841057f7cb0a" providerId="ADAL" clId="{795A0D69-EA6E-406D-89FC-3BC2BB9F956A}" dt="2024-02-10T10:49:16.350" v="34" actId="26606"/>
          <ac:picMkLst>
            <pc:docMk/>
            <pc:sldMk cId="2503972411" sldId="256"/>
            <ac:picMk id="16" creationId="{FEB601E2-EFED-4313-BEE4-9E27B94FC679}"/>
          </ac:picMkLst>
        </pc:picChg>
      </pc:sldChg>
      <pc:sldChg chg="addSp delSp modSp mod">
        <pc:chgData name="Ruth Watson" userId="4267d438-b305-4ee9-8167-841057f7cb0a" providerId="ADAL" clId="{795A0D69-EA6E-406D-89FC-3BC2BB9F956A}" dt="2024-02-07T07:50:45.203" v="14" actId="14861"/>
        <pc:sldMkLst>
          <pc:docMk/>
          <pc:sldMk cId="283621202" sldId="263"/>
        </pc:sldMkLst>
        <pc:spChg chg="add del mod">
          <ac:chgData name="Ruth Watson" userId="4267d438-b305-4ee9-8167-841057f7cb0a" providerId="ADAL" clId="{795A0D69-EA6E-406D-89FC-3BC2BB9F956A}" dt="2024-02-07T07:48:36.187" v="1"/>
          <ac:spMkLst>
            <pc:docMk/>
            <pc:sldMk cId="283621202" sldId="263"/>
            <ac:spMk id="5" creationId="{5F26B67A-562C-84BD-EBFE-0D4EF180CD83}"/>
          </ac:spMkLst>
        </pc:spChg>
        <pc:spChg chg="add del mod">
          <ac:chgData name="Ruth Watson" userId="4267d438-b305-4ee9-8167-841057f7cb0a" providerId="ADAL" clId="{795A0D69-EA6E-406D-89FC-3BC2BB9F956A}" dt="2024-02-07T07:48:59.766" v="7" actId="478"/>
          <ac:spMkLst>
            <pc:docMk/>
            <pc:sldMk cId="283621202" sldId="263"/>
            <ac:spMk id="9" creationId="{D780104B-8D16-2925-8D53-CAE8CDFB1CA7}"/>
          </ac:spMkLst>
        </pc:spChg>
        <pc:picChg chg="del">
          <ac:chgData name="Ruth Watson" userId="4267d438-b305-4ee9-8167-841057f7cb0a" providerId="ADAL" clId="{795A0D69-EA6E-406D-89FC-3BC2BB9F956A}" dt="2024-02-07T07:48:35.036" v="0" actId="478"/>
          <ac:picMkLst>
            <pc:docMk/>
            <pc:sldMk cId="283621202" sldId="263"/>
            <ac:picMk id="4" creationId="{00000000-0000-0000-0000-000000000000}"/>
          </ac:picMkLst>
        </pc:picChg>
        <pc:picChg chg="add del mod">
          <ac:chgData name="Ruth Watson" userId="4267d438-b305-4ee9-8167-841057f7cb0a" providerId="ADAL" clId="{795A0D69-EA6E-406D-89FC-3BC2BB9F956A}" dt="2024-02-07T07:48:55.730" v="6" actId="478"/>
          <ac:picMkLst>
            <pc:docMk/>
            <pc:sldMk cId="283621202" sldId="263"/>
            <ac:picMk id="7" creationId="{82CFC9FD-5DB0-7257-9D4B-A2B290A3EAA4}"/>
          </ac:picMkLst>
        </pc:picChg>
        <pc:picChg chg="add mod">
          <ac:chgData name="Ruth Watson" userId="4267d438-b305-4ee9-8167-841057f7cb0a" providerId="ADAL" clId="{795A0D69-EA6E-406D-89FC-3BC2BB9F956A}" dt="2024-02-07T07:50:45.203" v="14" actId="14861"/>
          <ac:picMkLst>
            <pc:docMk/>
            <pc:sldMk cId="283621202" sldId="263"/>
            <ac:picMk id="11" creationId="{7EF50AA9-F8B0-1075-F399-11CAF73CB52D}"/>
          </ac:picMkLst>
        </pc:picChg>
      </pc:sldChg>
      <pc:sldChg chg="addSp delSp modSp mod">
        <pc:chgData name="Ruth Watson" userId="4267d438-b305-4ee9-8167-841057f7cb0a" providerId="ADAL" clId="{795A0D69-EA6E-406D-89FC-3BC2BB9F956A}" dt="2024-02-07T07:53:24.030" v="21" actId="170"/>
        <pc:sldMkLst>
          <pc:docMk/>
          <pc:sldMk cId="4065612082" sldId="264"/>
        </pc:sldMkLst>
        <pc:spChg chg="add del mod">
          <ac:chgData name="Ruth Watson" userId="4267d438-b305-4ee9-8167-841057f7cb0a" providerId="ADAL" clId="{795A0D69-EA6E-406D-89FC-3BC2BB9F956A}" dt="2024-02-07T07:52:46.345" v="16"/>
          <ac:spMkLst>
            <pc:docMk/>
            <pc:sldMk cId="4065612082" sldId="264"/>
            <ac:spMk id="6" creationId="{87078E33-23A6-925B-02D5-8089D6C8F0FD}"/>
          </ac:spMkLst>
        </pc:spChg>
        <pc:spChg chg="ord">
          <ac:chgData name="Ruth Watson" userId="4267d438-b305-4ee9-8167-841057f7cb0a" providerId="ADAL" clId="{795A0D69-EA6E-406D-89FC-3BC2BB9F956A}" dt="2024-02-07T07:53:24.030" v="21" actId="170"/>
          <ac:spMkLst>
            <pc:docMk/>
            <pc:sldMk cId="4065612082" sldId="264"/>
            <ac:spMk id="9" creationId="{00000000-0000-0000-0000-000000000000}"/>
          </ac:spMkLst>
        </pc:spChg>
        <pc:picChg chg="del">
          <ac:chgData name="Ruth Watson" userId="4267d438-b305-4ee9-8167-841057f7cb0a" providerId="ADAL" clId="{795A0D69-EA6E-406D-89FC-3BC2BB9F956A}" dt="2024-02-07T07:52:45.172" v="15" actId="478"/>
          <ac:picMkLst>
            <pc:docMk/>
            <pc:sldMk cId="4065612082" sldId="264"/>
            <ac:picMk id="4" creationId="{00000000-0000-0000-0000-000000000000}"/>
          </ac:picMkLst>
        </pc:picChg>
        <pc:picChg chg="add mod">
          <ac:chgData name="Ruth Watson" userId="4267d438-b305-4ee9-8167-841057f7cb0a" providerId="ADAL" clId="{795A0D69-EA6E-406D-89FC-3BC2BB9F956A}" dt="2024-02-07T07:53:13.237" v="20" actId="1440"/>
          <ac:picMkLst>
            <pc:docMk/>
            <pc:sldMk cId="4065612082" sldId="264"/>
            <ac:picMk id="11" creationId="{AF833613-C6CD-67D8-26BC-4AB3E14FBA22}"/>
          </ac:picMkLst>
        </pc:picChg>
      </pc:sldChg>
      <pc:sldChg chg="addSp modSp new del">
        <pc:chgData name="Ruth Watson" userId="4267d438-b305-4ee9-8167-841057f7cb0a" providerId="ADAL" clId="{795A0D69-EA6E-406D-89FC-3BC2BB9F956A}" dt="2024-02-08T11:02:11.387" v="25" actId="680"/>
        <pc:sldMkLst>
          <pc:docMk/>
          <pc:sldMk cId="1026344614" sldId="271"/>
        </pc:sldMkLst>
        <pc:spChg chg="add mod">
          <ac:chgData name="Ruth Watson" userId="4267d438-b305-4ee9-8167-841057f7cb0a" providerId="ADAL" clId="{795A0D69-EA6E-406D-89FC-3BC2BB9F956A}" dt="2024-02-08T11:02:07.762" v="24"/>
          <ac:spMkLst>
            <pc:docMk/>
            <pc:sldMk cId="1026344614" sldId="271"/>
            <ac:spMk id="4" creationId="{33D2917E-9D62-2F49-9385-5C1657A80E7D}"/>
          </ac:spMkLst>
        </pc:spChg>
      </pc:sldChg>
      <pc:sldChg chg="addSp modSp new mod setBg">
        <pc:chgData name="Ruth Watson" userId="4267d438-b305-4ee9-8167-841057f7cb0a" providerId="ADAL" clId="{795A0D69-EA6E-406D-89FC-3BC2BB9F956A}" dt="2024-02-08T11:03:16.913" v="30" actId="5793"/>
        <pc:sldMkLst>
          <pc:docMk/>
          <pc:sldMk cId="2592581450" sldId="271"/>
        </pc:sldMkLst>
        <pc:spChg chg="add mod">
          <ac:chgData name="Ruth Watson" userId="4267d438-b305-4ee9-8167-841057f7cb0a" providerId="ADAL" clId="{795A0D69-EA6E-406D-89FC-3BC2BB9F956A}" dt="2024-02-08T11:03:16.913" v="30" actId="5793"/>
          <ac:spMkLst>
            <pc:docMk/>
            <pc:sldMk cId="2592581450" sldId="271"/>
            <ac:spMk id="2" creationId="{6CAC6E67-766F-9549-F9A0-6FC6D8F3063C}"/>
          </ac:spMkLst>
        </pc:spChg>
        <pc:spChg chg="add">
          <ac:chgData name="Ruth Watson" userId="4267d438-b305-4ee9-8167-841057f7cb0a" providerId="ADAL" clId="{795A0D69-EA6E-406D-89FC-3BC2BB9F956A}" dt="2024-02-08T11:02:37.138" v="28" actId="26606"/>
          <ac:spMkLst>
            <pc:docMk/>
            <pc:sldMk cId="2592581450" sldId="271"/>
            <ac:spMk id="14" creationId="{C6DB8A24-0DF2-4AB3-9191-C02AB6937C1F}"/>
          </ac:spMkLst>
        </pc:spChg>
        <pc:spChg chg="add">
          <ac:chgData name="Ruth Watson" userId="4267d438-b305-4ee9-8167-841057f7cb0a" providerId="ADAL" clId="{795A0D69-EA6E-406D-89FC-3BC2BB9F956A}" dt="2024-02-08T11:02:37.138" v="28" actId="26606"/>
          <ac:spMkLst>
            <pc:docMk/>
            <pc:sldMk cId="2592581450" sldId="271"/>
            <ac:spMk id="16" creationId="{6924F406-F250-4FCF-A28E-52F364A5AA1D}"/>
          </ac:spMkLst>
        </pc:spChg>
        <pc:spChg chg="add">
          <ac:chgData name="Ruth Watson" userId="4267d438-b305-4ee9-8167-841057f7cb0a" providerId="ADAL" clId="{795A0D69-EA6E-406D-89FC-3BC2BB9F956A}" dt="2024-02-08T11:02:37.138" v="28" actId="26606"/>
          <ac:spMkLst>
            <pc:docMk/>
            <pc:sldMk cId="2592581450" sldId="271"/>
            <ac:spMk id="22" creationId="{13BC1C09-8FD1-4619-B317-E9EED5E55DD8}"/>
          </ac:spMkLst>
        </pc:spChg>
        <pc:grpChg chg="add">
          <ac:chgData name="Ruth Watson" userId="4267d438-b305-4ee9-8167-841057f7cb0a" providerId="ADAL" clId="{795A0D69-EA6E-406D-89FC-3BC2BB9F956A}" dt="2024-02-08T11:02:37.138" v="28" actId="26606"/>
          <ac:grpSpMkLst>
            <pc:docMk/>
            <pc:sldMk cId="2592581450" sldId="271"/>
            <ac:grpSpMk id="18" creationId="{7A865E47-4365-4F21-B8EA-13B2C12BCB98}"/>
          </ac:grpSpMkLst>
        </pc:grpChg>
        <pc:picChg chg="add">
          <ac:chgData name="Ruth Watson" userId="4267d438-b305-4ee9-8167-841057f7cb0a" providerId="ADAL" clId="{795A0D69-EA6E-406D-89FC-3BC2BB9F956A}" dt="2024-02-08T11:02:37.138" v="28" actId="26606"/>
          <ac:picMkLst>
            <pc:docMk/>
            <pc:sldMk cId="2592581450" sldId="271"/>
            <ac:picMk id="4" creationId="{F1C9C11F-71AF-4CF5-1D84-750C5A7804CB}"/>
          </ac:picMkLst>
        </pc:picChg>
        <pc:picChg chg="add">
          <ac:chgData name="Ruth Watson" userId="4267d438-b305-4ee9-8167-841057f7cb0a" providerId="ADAL" clId="{795A0D69-EA6E-406D-89FC-3BC2BB9F956A}" dt="2024-02-08T11:02:37.138" v="28" actId="26606"/>
          <ac:picMkLst>
            <pc:docMk/>
            <pc:sldMk cId="2592581450" sldId="271"/>
            <ac:picMk id="8" creationId="{01CFC1BB-C5B3-4479-9752-C53221627F91}"/>
          </ac:picMkLst>
        </pc:picChg>
        <pc:picChg chg="add">
          <ac:chgData name="Ruth Watson" userId="4267d438-b305-4ee9-8167-841057f7cb0a" providerId="ADAL" clId="{795A0D69-EA6E-406D-89FC-3BC2BB9F956A}" dt="2024-02-08T11:02:37.138" v="28" actId="26606"/>
          <ac:picMkLst>
            <pc:docMk/>
            <pc:sldMk cId="2592581450" sldId="271"/>
            <ac:picMk id="10" creationId="{C56FCE19-3103-4473-A92E-E38D00FCD006}"/>
          </ac:picMkLst>
        </pc:picChg>
        <pc:picChg chg="add">
          <ac:chgData name="Ruth Watson" userId="4267d438-b305-4ee9-8167-841057f7cb0a" providerId="ADAL" clId="{795A0D69-EA6E-406D-89FC-3BC2BB9F956A}" dt="2024-02-08T11:02:37.138" v="28" actId="26606"/>
          <ac:picMkLst>
            <pc:docMk/>
            <pc:sldMk cId="2592581450" sldId="271"/>
            <ac:picMk id="12" creationId="{E909C556-FC01-4870-ABC0-8D5C17BD0F3D}"/>
          </ac:picMkLst>
        </pc:picChg>
        <pc:picChg chg="add">
          <ac:chgData name="Ruth Watson" userId="4267d438-b305-4ee9-8167-841057f7cb0a" providerId="ADAL" clId="{795A0D69-EA6E-406D-89FC-3BC2BB9F956A}" dt="2024-02-08T11:02:37.138" v="28" actId="26606"/>
          <ac:picMkLst>
            <pc:docMk/>
            <pc:sldMk cId="2592581450" sldId="271"/>
            <ac:picMk id="24" creationId="{D3143E80-C928-46DB-9299-0BD06348A9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2E911EF-80F5-4781-A4DF-44EFAF242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A2A734-17E4-44D5-9630-D54D6AF74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FB5C33-24B2-4764-BDBD-4C10A21D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88808" y="0"/>
            <a:ext cx="34031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B601E2-EFED-4313-BEE4-9E27B94FC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2852"/>
            <a:ext cx="9110541" cy="2465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425DB5A-CEE1-4EE1-8C4A-689E49D35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9110542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510" y="2733709"/>
            <a:ext cx="7657792" cy="1373070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FFFFFF"/>
                </a:solidFill>
              </a:rPr>
              <a:t>Really hot and </a:t>
            </a:r>
            <a:r>
              <a:rPr lang="en-US" sz="5000">
                <a:solidFill>
                  <a:srgbClr val="FFFFFF"/>
                </a:solidFill>
              </a:rPr>
              <a:t>cold places</a:t>
            </a:r>
            <a:endParaRPr lang="en-AU" sz="5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87CEF-7F05-1DA6-41FE-0BF20F73C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4149" y="4394039"/>
            <a:ext cx="7304152" cy="1117687"/>
          </a:xfrm>
        </p:spPr>
        <p:txBody>
          <a:bodyPr>
            <a:normAutofit/>
          </a:bodyPr>
          <a:lstStyle/>
          <a:p>
            <a:r>
              <a:rPr lang="en-US" dirty="0"/>
              <a:t>Using integers to Explore God’s amazing creation</a:t>
            </a:r>
            <a:endParaRPr lang="en-AU" dirty="0"/>
          </a:p>
        </p:txBody>
      </p:sp>
      <p:pic>
        <p:nvPicPr>
          <p:cNvPr id="4" name="Picture 3" descr="A logo with orange flowers&#10;&#10;Description automatically generated">
            <a:extLst>
              <a:ext uri="{FF2B5EF4-FFF2-40B4-BE49-F238E27FC236}">
                <a16:creationId xmlns:a16="http://schemas.microsoft.com/office/drawing/2014/main" id="{2858E39B-5379-F565-C4D8-7F36165DDB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90" y="6214745"/>
            <a:ext cx="953770" cy="422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410D88-97F1-CC1D-F917-C4ED7BF34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6357620"/>
            <a:ext cx="810260" cy="27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972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Water boils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US" dirty="0"/>
                  <a:t>C</a:t>
                </a:r>
                <a:endParaRPr lang="en-AU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6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black kettl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92" y="1734904"/>
            <a:ext cx="6770253" cy="4515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8028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Water freezes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  </a:t>
                </a:r>
                <a:endParaRPr lang="en-AU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6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stack of ice cub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945" y="3112654"/>
            <a:ext cx="2551839" cy="3097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People ice skating on a street&#10;&#10;Description automatically generated">
            <a:extLst>
              <a:ext uri="{FF2B5EF4-FFF2-40B4-BE49-F238E27FC236}">
                <a16:creationId xmlns:a16="http://schemas.microsoft.com/office/drawing/2014/main" id="{7EF50AA9-F8B0-1075-F399-11CAF73C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62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6311606" cy="1080938"/>
          </a:xfrm>
        </p:spPr>
        <p:txBody>
          <a:bodyPr/>
          <a:lstStyle/>
          <a:p>
            <a:r>
              <a:rPr lang="en-US" dirty="0"/>
              <a:t>Volcano</a:t>
            </a:r>
            <a:endParaRPr lang="en-AU" dirty="0"/>
          </a:p>
        </p:txBody>
      </p:sp>
      <p:pic>
        <p:nvPicPr>
          <p:cNvPr id="2050" name="Picture 2" descr="silhouette of mountain under cloudy sky during dayti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37" y="-1"/>
            <a:ext cx="4562764" cy="684414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44072" y="2960361"/>
                <a:ext cx="48675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Lava –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072" y="2960361"/>
                <a:ext cx="4867564" cy="646331"/>
              </a:xfrm>
              <a:prstGeom prst="rect">
                <a:avLst/>
              </a:prstGeom>
              <a:blipFill>
                <a:blip r:embed="rId3"/>
                <a:stretch>
                  <a:fillRect l="-3885" t="-14151" b="-3584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37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Chips frying</a:t>
            </a:r>
            <a:endParaRPr lang="en-AU" dirty="0"/>
          </a:p>
        </p:txBody>
      </p:sp>
      <p:pic>
        <p:nvPicPr>
          <p:cNvPr id="3074" name="Picture 2" descr="slice potatoes cook in deep fry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06" y="2539999"/>
            <a:ext cx="5732915" cy="3823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89963" y="3251597"/>
                <a:ext cx="48675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Recommended:</a:t>
                </a:r>
              </a:p>
              <a:p>
                <a:pPr algn="ctr"/>
                <a:r>
                  <a:rPr lang="en-US" sz="3600" dirty="0"/>
                  <a:t>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963" y="3251597"/>
                <a:ext cx="4867564" cy="1200329"/>
              </a:xfrm>
              <a:prstGeom prst="rect">
                <a:avLst/>
              </a:prstGeom>
              <a:blipFill>
                <a:blip r:embed="rId3"/>
                <a:stretch>
                  <a:fillRect t="-7107" b="-1878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29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temperature</a:t>
            </a:r>
            <a:endParaRPr lang="en-AU" dirty="0"/>
          </a:p>
        </p:txBody>
      </p:sp>
      <p:pic>
        <p:nvPicPr>
          <p:cNvPr id="4098" name="Picture 2" descr="person holding white and gray digital devic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73" y="2770908"/>
            <a:ext cx="5262449" cy="351005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89963" y="3251597"/>
                <a:ext cx="48675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37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963" y="3251597"/>
                <a:ext cx="4867564" cy="646331"/>
              </a:xfrm>
              <a:prstGeom prst="rect">
                <a:avLst/>
              </a:prstGeom>
              <a:blipFill>
                <a:blip r:embed="rId3"/>
                <a:stretch>
                  <a:fillRect t="-13208" b="-3584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046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6533279" cy="1080938"/>
          </a:xfrm>
        </p:spPr>
        <p:txBody>
          <a:bodyPr/>
          <a:lstStyle/>
          <a:p>
            <a:r>
              <a:rPr lang="en-US" dirty="0"/>
              <a:t>Death Valley – Hottest place on earth!</a:t>
            </a:r>
            <a:endParaRPr lang="en-AU" dirty="0"/>
          </a:p>
        </p:txBody>
      </p:sp>
      <p:pic>
        <p:nvPicPr>
          <p:cNvPr id="5122" name="Picture 2" descr="brown and gray mountains under blue sky during dayti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527" y="0"/>
            <a:ext cx="4590473" cy="68857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82631" y="3840233"/>
                <a:ext cx="2798618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𝟓𝟔</m:t>
                          </m:r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  <m:sup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  <m:r>
                        <a:rPr lang="en-US" sz="3600" b="1" i="1">
                          <a:latin typeface="Cambria Math" panose="02040503050406030204" pitchFamily="18" charset="0"/>
                        </a:rPr>
                        <m:t>𝐂</m:t>
                      </m:r>
                    </m:oMath>
                  </m:oMathPara>
                </a14:m>
                <a:endParaRPr lang="en-AU" sz="36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631" y="3840233"/>
                <a:ext cx="2798618" cy="6588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343097" y="3119689"/>
            <a:ext cx="3877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10</a:t>
            </a:r>
            <a:r>
              <a:rPr lang="en-US" sz="3600" baseline="30000" dirty="0"/>
              <a:t>th</a:t>
            </a:r>
            <a:r>
              <a:rPr lang="en-US" sz="3600" dirty="0"/>
              <a:t> July 1913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117272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Hottest place in Australia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237" y="2115128"/>
            <a:ext cx="5332498" cy="4398945"/>
          </a:xfrm>
        </p:spPr>
      </p:pic>
      <p:pic>
        <p:nvPicPr>
          <p:cNvPr id="6146" name="Picture 2" descr="Things to do in Ons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20" y="1834166"/>
            <a:ext cx="2857500" cy="190500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8"/>
          <p:cNvSpPr/>
          <p:nvPr/>
        </p:nvSpPr>
        <p:spPr>
          <a:xfrm rot="2309851">
            <a:off x="2311520" y="3059281"/>
            <a:ext cx="1311564" cy="304800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148" name="Picture 4" descr="Oodnadatta pink roadhouse safe haven for travellers despite mobile black  spot problems - ABC News (Australian Broadcasting Corporation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557" y="1498548"/>
            <a:ext cx="4212956" cy="237129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/>
          <p:cNvSpPr/>
          <p:nvPr/>
        </p:nvSpPr>
        <p:spPr>
          <a:xfrm rot="9703715">
            <a:off x="5917525" y="3716841"/>
            <a:ext cx="3598507" cy="306000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46368" y="3926289"/>
                <a:ext cx="24048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Onslow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50.7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8" y="3926289"/>
                <a:ext cx="2404804" cy="1200329"/>
              </a:xfrm>
              <a:prstGeom prst="rect">
                <a:avLst/>
              </a:prstGeom>
              <a:blipFill>
                <a:blip r:embed="rId5"/>
                <a:stretch>
                  <a:fillRect t="-710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47782" y="5284096"/>
            <a:ext cx="279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13</a:t>
            </a:r>
            <a:r>
              <a:rPr lang="en-US" sz="2400" baseline="30000" dirty="0"/>
              <a:t>th</a:t>
            </a:r>
            <a:r>
              <a:rPr lang="en-US" sz="2400" dirty="0"/>
              <a:t> January 2022  </a:t>
            </a:r>
            <a:endParaRPr lang="en-A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31037" y="4314600"/>
                <a:ext cx="363017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err="1"/>
                  <a:t>Oodnadatta</a:t>
                </a:r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50.7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037" y="4314600"/>
                <a:ext cx="3630179" cy="1200329"/>
              </a:xfrm>
              <a:prstGeom prst="rect">
                <a:avLst/>
              </a:prstGeom>
              <a:blipFill>
                <a:blip r:embed="rId6"/>
                <a:stretch>
                  <a:fillRect t="-761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8739355" y="5647794"/>
            <a:ext cx="2872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January 1960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88824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Coldest place in Australia</a:t>
            </a:r>
            <a:endParaRPr lang="en-AU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69" y="2189018"/>
            <a:ext cx="5332498" cy="43989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259784" y="4314599"/>
                <a:ext cx="326966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Charlotte Pass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784" y="4314599"/>
                <a:ext cx="3269669" cy="1200329"/>
              </a:xfrm>
              <a:prstGeom prst="rect">
                <a:avLst/>
              </a:prstGeom>
              <a:blipFill>
                <a:blip r:embed="rId4"/>
                <a:stretch>
                  <a:fillRect l="-3172" t="-7614" r="-727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64868" y="5610245"/>
            <a:ext cx="279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29</a:t>
            </a:r>
            <a:r>
              <a:rPr lang="en-US" sz="2400" baseline="30000" dirty="0"/>
              <a:t>th</a:t>
            </a:r>
            <a:r>
              <a:rPr lang="en-US" sz="2400" dirty="0"/>
              <a:t> June 1994</a:t>
            </a:r>
            <a:endParaRPr lang="en-AU" sz="2400" dirty="0"/>
          </a:p>
        </p:txBody>
      </p:sp>
      <p:pic>
        <p:nvPicPr>
          <p:cNvPr id="11" name="Content Placeholder 10" descr="A field of flowers in the mountains&#10;&#10;Description automatically generated">
            <a:extLst>
              <a:ext uri="{FF2B5EF4-FFF2-40B4-BE49-F238E27FC236}">
                <a16:creationId xmlns:a16="http://schemas.microsoft.com/office/drawing/2014/main" id="{AF833613-C6CD-67D8-26BC-4AB3E14FB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511635" y="389586"/>
            <a:ext cx="5398294" cy="3598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ight Arrow 8"/>
          <p:cNvSpPr/>
          <p:nvPr/>
        </p:nvSpPr>
        <p:spPr>
          <a:xfrm rot="8902726">
            <a:off x="4794735" y="4288620"/>
            <a:ext cx="3960850" cy="306000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561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Coldest place on earth</a:t>
            </a:r>
            <a:endParaRPr lang="en-AU" dirty="0"/>
          </a:p>
        </p:txBody>
      </p:sp>
      <p:pic>
        <p:nvPicPr>
          <p:cNvPr id="9218" name="Picture 2" descr="© Atsuhiro Mu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733" y="0"/>
            <a:ext cx="4219268" cy="281057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nnotated topographic Map of the world showing continents and oce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96" y="2587394"/>
            <a:ext cx="6508037" cy="338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 rot="8478004">
            <a:off x="4414964" y="4013526"/>
            <a:ext cx="5545204" cy="233671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38552" y="3695762"/>
                <a:ext cx="3269669" cy="19613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5000"/>
                  </a:lnSpc>
                </a:pPr>
                <a:r>
                  <a:rPr lang="en-US" sz="3600" dirty="0"/>
                  <a:t>Dome Fuji Antartica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94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552" y="3695762"/>
                <a:ext cx="3269669" cy="1961306"/>
              </a:xfrm>
              <a:prstGeom prst="rect">
                <a:avLst/>
              </a:prstGeom>
              <a:blipFill>
                <a:blip r:embed="rId4"/>
                <a:stretch>
                  <a:fillRect t="-279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78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Coldest </a:t>
            </a:r>
            <a:r>
              <a:rPr lang="en-US" i="1" dirty="0"/>
              <a:t>city</a:t>
            </a:r>
            <a:r>
              <a:rPr lang="en-US" dirty="0"/>
              <a:t> in the world</a:t>
            </a:r>
            <a:endParaRPr lang="en-AU" dirty="0"/>
          </a:p>
        </p:txBody>
      </p:sp>
      <p:pic>
        <p:nvPicPr>
          <p:cNvPr id="11266" name="Picture 2" descr="Breathtaking Photos of the Coldest City in the World | The Weather Channel  - Articles from The Weather Channel | weather.c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372" y="544945"/>
            <a:ext cx="4827628" cy="271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Where is the coldest place on Earth? | New Scient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75" y="3768437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reate your own Custom Map | MapCh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0"/>
          <a:stretch/>
        </p:blipFill>
        <p:spPr bwMode="auto">
          <a:xfrm>
            <a:off x="680321" y="2345222"/>
            <a:ext cx="4450485" cy="399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 rot="9965031">
            <a:off x="3880335" y="2736040"/>
            <a:ext cx="3960850" cy="306000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8621" y="4344274"/>
                <a:ext cx="326966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Yakutsk Russia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−71.2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621" y="4344274"/>
                <a:ext cx="3269669" cy="1200329"/>
              </a:xfrm>
              <a:prstGeom prst="rect">
                <a:avLst/>
              </a:prstGeom>
              <a:blipFill>
                <a:blip r:embed="rId5"/>
                <a:stretch>
                  <a:fillRect l="-3172" t="-7614" r="-727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155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Dry ice </a:t>
            </a:r>
            <a:endParaRPr lang="en-AU" dirty="0"/>
          </a:p>
        </p:txBody>
      </p:sp>
      <p:pic>
        <p:nvPicPr>
          <p:cNvPr id="10242" name="Picture 2" descr="How To Make Dry Ice At Home?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844" y="2401454"/>
            <a:ext cx="5395596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9339" y="2716706"/>
                <a:ext cx="4501279" cy="137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5000"/>
                  </a:lnSpc>
                </a:pPr>
                <a:r>
                  <a:rPr lang="en-US" sz="3600" dirty="0"/>
                  <a:t>Becomes gas at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78.5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39" y="2716706"/>
                <a:ext cx="4501279" cy="1374735"/>
              </a:xfrm>
              <a:prstGeom prst="rect">
                <a:avLst/>
              </a:prstGeom>
              <a:blipFill>
                <a:blip r:embed="rId3"/>
                <a:stretch>
                  <a:fillRect t="-444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866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Sun’s surface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6000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AU" dirty="0"/>
                  <a:t>C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6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 descr="The sun with a corona mass ejecti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818" y="949134"/>
            <a:ext cx="5569528" cy="5569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332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Gold melts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1064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AU" dirty="0"/>
                  <a:t>C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6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 descr="Extreme satisfying melting gold process. Incredible pure gold manufacturing  technology. - YouTub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945" y="1211766"/>
            <a:ext cx="6148388" cy="4611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7743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Keeping food fresh</a:t>
            </a:r>
            <a:endParaRPr lang="en-AU" dirty="0"/>
          </a:p>
        </p:txBody>
      </p:sp>
      <p:pic>
        <p:nvPicPr>
          <p:cNvPr id="14338" name="Picture 2" descr="Marvel Distributors - NZ - Auckland - Outdoor and Recreational Appliances  90L Fridge/Freezer - Black Slimline 2-door 12V/24V/240V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73" y="1718811"/>
            <a:ext cx="3306028" cy="496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1558" y="4806913"/>
                <a:ext cx="4501279" cy="678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5000"/>
                  </a:lnSpc>
                </a:pPr>
                <a:r>
                  <a:rPr lang="en-US" sz="3600" dirty="0"/>
                  <a:t>Fridge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58" y="4806913"/>
                <a:ext cx="4501279" cy="678647"/>
              </a:xfrm>
              <a:prstGeom prst="rect">
                <a:avLst/>
              </a:prstGeom>
              <a:blipFill>
                <a:blip r:embed="rId3"/>
                <a:stretch>
                  <a:fillRect t="-9009" b="-3423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47709" y="2672920"/>
                <a:ext cx="3503751" cy="733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5000"/>
                  </a:lnSpc>
                </a:pPr>
                <a:r>
                  <a:rPr lang="en-US" sz="3600" dirty="0"/>
                  <a:t>Freezer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AU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709" y="2672920"/>
                <a:ext cx="3503751" cy="733534"/>
              </a:xfrm>
              <a:prstGeom prst="rect">
                <a:avLst/>
              </a:prstGeom>
              <a:blipFill>
                <a:blip r:embed="rId4"/>
                <a:stretch>
                  <a:fillRect l="-1742" t="-7438" b="-2314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595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9" name="Rectangle 18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" name="Text Box 2">
            <a:extLst>
              <a:ext uri="{FF2B5EF4-FFF2-40B4-BE49-F238E27FC236}">
                <a16:creationId xmlns:a16="http://schemas.microsoft.com/office/drawing/2014/main" id="{6CAC6E67-766F-9549-F9A0-6FC6D8F30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322" y="2336873"/>
            <a:ext cx="5041628" cy="3599316"/>
          </a:xfrm>
          <a:prstGeom prst="rect">
            <a:avLst/>
          </a:prstGeom>
        </p:spPr>
        <p:txBody>
          <a:bodyPr rot="0" vert="horz" lIns="91440" tIns="45720" rIns="91440" bIns="45720" rtlCol="0" anchorCtr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800"/>
              </a:spcAft>
            </a:pPr>
            <a:r>
              <a:rPr lang="en-US" sz="2400" i="1" dirty="0">
                <a:effectLst/>
              </a:rPr>
              <a:t>“The heavens declare the glory of God; the skies proclaim the work of his hands. Day after day they pour forth speech; night after night they reveal knowledge.” Psalm 19:1-2</a:t>
            </a:r>
            <a:endParaRPr lang="en-US" sz="2400" dirty="0">
              <a:effectLst/>
            </a:endParaRPr>
          </a:p>
        </p:txBody>
      </p:sp>
      <p:pic>
        <p:nvPicPr>
          <p:cNvPr id="4" name="Picture 3" descr="The planet earth taken from the outer space">
            <a:extLst>
              <a:ext uri="{FF2B5EF4-FFF2-40B4-BE49-F238E27FC236}">
                <a16:creationId xmlns:a16="http://schemas.microsoft.com/office/drawing/2014/main" id="{F1C9C11F-71AF-4CF5-1D84-750C5A7804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017" r="-1" b="-1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8145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448079BA31446BE61B9630F5A438B" ma:contentTypeVersion="14" ma:contentTypeDescription="Create a new document." ma:contentTypeScope="" ma:versionID="a868c648b33ff46947c966706038f2f2">
  <xsd:schema xmlns:xsd="http://www.w3.org/2001/XMLSchema" xmlns:xs="http://www.w3.org/2001/XMLSchema" xmlns:p="http://schemas.microsoft.com/office/2006/metadata/properties" xmlns:ns3="e0c74c51-8498-4de1-9f35-094840baec83" xmlns:ns4="49cdf3b5-a917-495f-9203-3c8cdf7dd72e" targetNamespace="http://schemas.microsoft.com/office/2006/metadata/properties" ma:root="true" ma:fieldsID="4adf422b9f31172357baf5a7adb17bf1" ns3:_="" ns4:_="">
    <xsd:import namespace="e0c74c51-8498-4de1-9f35-094840baec83"/>
    <xsd:import namespace="49cdf3b5-a917-495f-9203-3c8cdf7dd72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c74c51-8498-4de1-9f35-094840baec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df3b5-a917-495f-9203-3c8cdf7dd72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6762C7-96CD-45BA-A573-7131424043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C866C4-8404-42ED-B8F9-DFA5184B94C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9cdf3b5-a917-495f-9203-3c8cdf7dd72e"/>
    <ds:schemaRef ds:uri="e0c74c51-8498-4de1-9f35-094840baec8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36E3CC1-07E3-4DB4-8C92-20F66DC74A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c74c51-8498-4de1-9f35-094840baec83"/>
    <ds:schemaRef ds:uri="49cdf3b5-a917-495f-9203-3c8cdf7dd7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1749</TotalTime>
  <Words>162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Cambria Math</vt:lpstr>
      <vt:lpstr>Trebuchet MS</vt:lpstr>
      <vt:lpstr>Berlin</vt:lpstr>
      <vt:lpstr>Really hot and cold places</vt:lpstr>
      <vt:lpstr>Water boils at 100^oC</vt:lpstr>
      <vt:lpstr>Water freezes at 0^0 C   </vt:lpstr>
      <vt:lpstr>Volcano</vt:lpstr>
      <vt:lpstr>Chips frying</vt:lpstr>
      <vt:lpstr>Body temperature</vt:lpstr>
      <vt:lpstr>Death Valley – Hottest place on earth!</vt:lpstr>
      <vt:lpstr>Hottest place in Australia</vt:lpstr>
      <vt:lpstr>Coldest place in Australia</vt:lpstr>
      <vt:lpstr>Coldest place on earth</vt:lpstr>
      <vt:lpstr>Coldest city in the world</vt:lpstr>
      <vt:lpstr>Dry ice </vt:lpstr>
      <vt:lpstr>Sun’s surface 6000^oC</vt:lpstr>
      <vt:lpstr>Gold melts at 1064^oC</vt:lpstr>
      <vt:lpstr>Keeping food fresh</vt:lpstr>
      <vt:lpstr>PowerPoint Presentation</vt:lpstr>
    </vt:vector>
  </TitlesOfParts>
  <Company>NT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Really hot and really cold</dc:title>
  <dc:creator>Ruth Watson</dc:creator>
  <cp:lastModifiedBy>Ruth Watson</cp:lastModifiedBy>
  <cp:revision>22</cp:revision>
  <dcterms:created xsi:type="dcterms:W3CDTF">2022-02-11T06:01:03Z</dcterms:created>
  <dcterms:modified xsi:type="dcterms:W3CDTF">2024-02-10T10:50:50Z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0x0101003DD448079BA31446BE61B9630F5A438B</vt:lpwstr>
  </property>
</Properties>
</file>