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8" r:id="rId2"/>
    <p:sldId id="259" r:id="rId3"/>
    <p:sldId id="260" r:id="rId4"/>
    <p:sldId id="265" r:id="rId5"/>
    <p:sldId id="261" r:id="rId6"/>
    <p:sldId id="262" r:id="rId7"/>
    <p:sldId id="263" r:id="rId8"/>
    <p:sldId id="264" r:id="rId9"/>
    <p:sldId id="266" r:id="rId10"/>
    <p:sldId id="269" r:id="rId11"/>
  </p:sldIdLst>
  <p:sldSz cx="12192000" cy="6858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1D616B-700B-466C-9405-635C81F66539}" v="6" dt="2023-11-20T12:12:56.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Watson" userId="4267d438-b305-4ee9-8167-841057f7cb0a" providerId="ADAL" clId="{D51D616B-700B-466C-9405-635C81F66539}"/>
    <pc:docChg chg="undo custSel addSld delSld modSld">
      <pc:chgData name="Ruth Watson" userId="4267d438-b305-4ee9-8167-841057f7cb0a" providerId="ADAL" clId="{D51D616B-700B-466C-9405-635C81F66539}" dt="2023-11-20T12:13:31.871" v="43" actId="122"/>
      <pc:docMkLst>
        <pc:docMk/>
      </pc:docMkLst>
      <pc:sldChg chg="del">
        <pc:chgData name="Ruth Watson" userId="4267d438-b305-4ee9-8167-841057f7cb0a" providerId="ADAL" clId="{D51D616B-700B-466C-9405-635C81F66539}" dt="2023-11-10T03:14:57.725" v="3" actId="47"/>
        <pc:sldMkLst>
          <pc:docMk/>
          <pc:sldMk cId="951377812" sldId="257"/>
        </pc:sldMkLst>
      </pc:sldChg>
      <pc:sldChg chg="del">
        <pc:chgData name="Ruth Watson" userId="4267d438-b305-4ee9-8167-841057f7cb0a" providerId="ADAL" clId="{D51D616B-700B-466C-9405-635C81F66539}" dt="2023-11-10T03:14:59.981" v="4" actId="47"/>
        <pc:sldMkLst>
          <pc:docMk/>
          <pc:sldMk cId="739731006" sldId="258"/>
        </pc:sldMkLst>
      </pc:sldChg>
      <pc:sldChg chg="delSp modSp mod delAnim">
        <pc:chgData name="Ruth Watson" userId="4267d438-b305-4ee9-8167-841057f7cb0a" providerId="ADAL" clId="{D51D616B-700B-466C-9405-635C81F66539}" dt="2023-11-10T03:20:40.398" v="9" actId="1076"/>
        <pc:sldMkLst>
          <pc:docMk/>
          <pc:sldMk cId="1161120831" sldId="259"/>
        </pc:sldMkLst>
        <pc:spChg chg="del mod">
          <ac:chgData name="Ruth Watson" userId="4267d438-b305-4ee9-8167-841057f7cb0a" providerId="ADAL" clId="{D51D616B-700B-466C-9405-635C81F66539}" dt="2023-11-10T03:15:27.298" v="8" actId="478"/>
          <ac:spMkLst>
            <pc:docMk/>
            <pc:sldMk cId="1161120831" sldId="259"/>
            <ac:spMk id="3" creationId="{00000000-0000-0000-0000-000000000000}"/>
          </ac:spMkLst>
        </pc:spChg>
        <pc:spChg chg="mod">
          <ac:chgData name="Ruth Watson" userId="4267d438-b305-4ee9-8167-841057f7cb0a" providerId="ADAL" clId="{D51D616B-700B-466C-9405-635C81F66539}" dt="2023-11-10T03:20:40.398" v="9" actId="1076"/>
          <ac:spMkLst>
            <pc:docMk/>
            <pc:sldMk cId="1161120831" sldId="259"/>
            <ac:spMk id="4" creationId="{00000000-0000-0000-0000-000000000000}"/>
          </ac:spMkLst>
        </pc:spChg>
        <pc:spChg chg="del mod">
          <ac:chgData name="Ruth Watson" userId="4267d438-b305-4ee9-8167-841057f7cb0a" providerId="ADAL" clId="{D51D616B-700B-466C-9405-635C81F66539}" dt="2023-11-10T03:15:23.341" v="6" actId="478"/>
          <ac:spMkLst>
            <pc:docMk/>
            <pc:sldMk cId="1161120831" sldId="259"/>
            <ac:spMk id="5" creationId="{00000000-0000-0000-0000-000000000000}"/>
          </ac:spMkLst>
        </pc:spChg>
      </pc:sldChg>
      <pc:sldChg chg="modNotesTx">
        <pc:chgData name="Ruth Watson" userId="4267d438-b305-4ee9-8167-841057f7cb0a" providerId="ADAL" clId="{D51D616B-700B-466C-9405-635C81F66539}" dt="2023-11-20T02:55:43.009" v="10" actId="20577"/>
        <pc:sldMkLst>
          <pc:docMk/>
          <pc:sldMk cId="988856753" sldId="266"/>
        </pc:sldMkLst>
      </pc:sldChg>
      <pc:sldChg chg="addSp delSp modSp add del mod setBg addAnim delAnim">
        <pc:chgData name="Ruth Watson" userId="4267d438-b305-4ee9-8167-841057f7cb0a" providerId="ADAL" clId="{D51D616B-700B-466C-9405-635C81F66539}" dt="2023-11-20T03:17:30.029" v="34" actId="478"/>
        <pc:sldMkLst>
          <pc:docMk/>
          <pc:sldMk cId="2336620696" sldId="268"/>
        </pc:sldMkLst>
        <pc:spChg chg="mod">
          <ac:chgData name="Ruth Watson" userId="4267d438-b305-4ee9-8167-841057f7cb0a" providerId="ADAL" clId="{D51D616B-700B-466C-9405-635C81F66539}" dt="2023-11-20T02:57:58.616" v="29" actId="26606"/>
          <ac:spMkLst>
            <pc:docMk/>
            <pc:sldMk cId="2336620696" sldId="268"/>
            <ac:spMk id="2" creationId="{BA01463A-8651-0AD0-3775-65F3576BBF35}"/>
          </ac:spMkLst>
        </pc:spChg>
        <pc:spChg chg="add del mod">
          <ac:chgData name="Ruth Watson" userId="4267d438-b305-4ee9-8167-841057f7cb0a" providerId="ADAL" clId="{D51D616B-700B-466C-9405-635C81F66539}" dt="2023-11-20T02:56:36.932" v="17" actId="767"/>
          <ac:spMkLst>
            <pc:docMk/>
            <pc:sldMk cId="2336620696" sldId="268"/>
            <ac:spMk id="3" creationId="{5EBD6EBD-9DBF-E45B-2120-3AD01AAEE424}"/>
          </ac:spMkLst>
        </pc:spChg>
        <pc:spChg chg="del">
          <ac:chgData name="Ruth Watson" userId="4267d438-b305-4ee9-8167-841057f7cb0a" providerId="ADAL" clId="{D51D616B-700B-466C-9405-635C81F66539}" dt="2023-11-10T03:13:49.097" v="0" actId="478"/>
          <ac:spMkLst>
            <pc:docMk/>
            <pc:sldMk cId="2336620696" sldId="268"/>
            <ac:spMk id="4" creationId="{EB9054CB-204B-F293-0EBF-246467942C4C}"/>
          </ac:spMkLst>
        </pc:spChg>
        <pc:spChg chg="add del">
          <ac:chgData name="Ruth Watson" userId="4267d438-b305-4ee9-8167-841057f7cb0a" providerId="ADAL" clId="{D51D616B-700B-466C-9405-635C81F66539}" dt="2023-11-20T03:17:25.370" v="33" actId="22"/>
          <ac:spMkLst>
            <pc:docMk/>
            <pc:sldMk cId="2336620696" sldId="268"/>
            <ac:spMk id="4" creationId="{F2FA4798-31A0-58D4-7288-B4E93CE3182F}"/>
          </ac:spMkLst>
        </pc:spChg>
        <pc:spChg chg="add">
          <ac:chgData name="Ruth Watson" userId="4267d438-b305-4ee9-8167-841057f7cb0a" providerId="ADAL" clId="{D51D616B-700B-466C-9405-635C81F66539}" dt="2023-11-20T02:57:58.616" v="29" actId="26606"/>
          <ac:spMkLst>
            <pc:docMk/>
            <pc:sldMk cId="2336620696" sldId="268"/>
            <ac:spMk id="8" creationId="{E4F17063-EDA4-417B-946F-BA357F3B390D}"/>
          </ac:spMkLst>
        </pc:spChg>
        <pc:spChg chg="add">
          <ac:chgData name="Ruth Watson" userId="4267d438-b305-4ee9-8167-841057f7cb0a" providerId="ADAL" clId="{D51D616B-700B-466C-9405-635C81F66539}" dt="2023-11-20T02:57:58.616" v="29" actId="26606"/>
          <ac:spMkLst>
            <pc:docMk/>
            <pc:sldMk cId="2336620696" sldId="268"/>
            <ac:spMk id="9" creationId="{D36F3EEA-55D4-4677-80E7-92D00B8F343B}"/>
          </ac:spMkLst>
        </pc:spChg>
        <pc:spChg chg="add del">
          <ac:chgData name="Ruth Watson" userId="4267d438-b305-4ee9-8167-841057f7cb0a" providerId="ADAL" clId="{D51D616B-700B-466C-9405-635C81F66539}" dt="2023-11-20T02:57:34.270" v="26" actId="26606"/>
          <ac:spMkLst>
            <pc:docMk/>
            <pc:sldMk cId="2336620696" sldId="268"/>
            <ac:spMk id="11" creationId="{C6A81905-F480-46A4-BC10-215D24EA1AE6}"/>
          </ac:spMkLst>
        </pc:spChg>
        <pc:spChg chg="add del">
          <ac:chgData name="Ruth Watson" userId="4267d438-b305-4ee9-8167-841057f7cb0a" providerId="ADAL" clId="{D51D616B-700B-466C-9405-635C81F66539}" dt="2023-11-20T02:57:34.270" v="26" actId="26606"/>
          <ac:spMkLst>
            <pc:docMk/>
            <pc:sldMk cId="2336620696" sldId="268"/>
            <ac:spMk id="13" creationId="{36FD4D9D-3784-41E8-8405-A42B72F51331}"/>
          </ac:spMkLst>
        </pc:spChg>
        <pc:spChg chg="add del">
          <ac:chgData name="Ruth Watson" userId="4267d438-b305-4ee9-8167-841057f7cb0a" providerId="ADAL" clId="{D51D616B-700B-466C-9405-635C81F66539}" dt="2023-11-20T02:57:34.270" v="26" actId="26606"/>
          <ac:spMkLst>
            <pc:docMk/>
            <pc:sldMk cId="2336620696" sldId="268"/>
            <ac:spMk id="15" creationId="{60817A52-B891-4228-A61E-0C0A57632DDA}"/>
          </ac:spMkLst>
        </pc:spChg>
        <pc:spChg chg="add del">
          <ac:chgData name="Ruth Watson" userId="4267d438-b305-4ee9-8167-841057f7cb0a" providerId="ADAL" clId="{D51D616B-700B-466C-9405-635C81F66539}" dt="2023-11-20T02:57:44.005" v="28" actId="26606"/>
          <ac:spMkLst>
            <pc:docMk/>
            <pc:sldMk cId="2336620696" sldId="268"/>
            <ac:spMk id="17" creationId="{E4F17063-EDA4-417B-946F-BA357F3B390D}"/>
          </ac:spMkLst>
        </pc:spChg>
        <pc:spChg chg="add del">
          <ac:chgData name="Ruth Watson" userId="4267d438-b305-4ee9-8167-841057f7cb0a" providerId="ADAL" clId="{D51D616B-700B-466C-9405-635C81F66539}" dt="2023-11-20T02:57:44.005" v="28" actId="26606"/>
          <ac:spMkLst>
            <pc:docMk/>
            <pc:sldMk cId="2336620696" sldId="268"/>
            <ac:spMk id="18" creationId="{D36F3EEA-55D4-4677-80E7-92D00B8F343B}"/>
          </ac:spMkLst>
        </pc:spChg>
        <pc:picChg chg="add mod">
          <ac:chgData name="Ruth Watson" userId="4267d438-b305-4ee9-8167-841057f7cb0a" providerId="ADAL" clId="{D51D616B-700B-466C-9405-635C81F66539}" dt="2023-11-20T02:56:35.479" v="13"/>
          <ac:picMkLst>
            <pc:docMk/>
            <pc:sldMk cId="2336620696" sldId="268"/>
            <ac:picMk id="4" creationId="{CD578107-DC6B-0B40-A85A-5FC28D4C34D8}"/>
          </ac:picMkLst>
        </pc:picChg>
        <pc:picChg chg="mod ord">
          <ac:chgData name="Ruth Watson" userId="4267d438-b305-4ee9-8167-841057f7cb0a" providerId="ADAL" clId="{D51D616B-700B-466C-9405-635C81F66539}" dt="2023-11-20T02:57:58.616" v="29" actId="26606"/>
          <ac:picMkLst>
            <pc:docMk/>
            <pc:sldMk cId="2336620696" sldId="268"/>
            <ac:picMk id="5" creationId="{322990A5-F872-FD89-C3D1-25BB8CABB9D8}"/>
          </ac:picMkLst>
        </pc:picChg>
        <pc:picChg chg="add del mod">
          <ac:chgData name="Ruth Watson" userId="4267d438-b305-4ee9-8167-841057f7cb0a" providerId="ADAL" clId="{D51D616B-700B-466C-9405-635C81F66539}" dt="2023-11-20T03:17:30.029" v="34" actId="478"/>
          <ac:picMkLst>
            <pc:docMk/>
            <pc:sldMk cId="2336620696" sldId="268"/>
            <ac:picMk id="6" creationId="{546BB003-F99C-91D4-5986-9981242865AC}"/>
          </ac:picMkLst>
        </pc:picChg>
      </pc:sldChg>
      <pc:sldChg chg="delSp modSp add mod setBg delDesignElem">
        <pc:chgData name="Ruth Watson" userId="4267d438-b305-4ee9-8167-841057f7cb0a" providerId="ADAL" clId="{D51D616B-700B-466C-9405-635C81F66539}" dt="2023-11-20T12:13:31.871" v="43" actId="122"/>
        <pc:sldMkLst>
          <pc:docMk/>
          <pc:sldMk cId="1778126917" sldId="269"/>
        </pc:sldMkLst>
        <pc:spChg chg="mod">
          <ac:chgData name="Ruth Watson" userId="4267d438-b305-4ee9-8167-841057f7cb0a" providerId="ADAL" clId="{D51D616B-700B-466C-9405-635C81F66539}" dt="2023-11-20T12:13:31.871" v="43" actId="122"/>
          <ac:spMkLst>
            <pc:docMk/>
            <pc:sldMk cId="1778126917" sldId="269"/>
            <ac:spMk id="2" creationId="{BA01463A-8651-0AD0-3775-65F3576BBF35}"/>
          </ac:spMkLst>
        </pc:spChg>
        <pc:spChg chg="del">
          <ac:chgData name="Ruth Watson" userId="4267d438-b305-4ee9-8167-841057f7cb0a" providerId="ADAL" clId="{D51D616B-700B-466C-9405-635C81F66539}" dt="2023-11-20T12:12:56.613" v="36"/>
          <ac:spMkLst>
            <pc:docMk/>
            <pc:sldMk cId="1778126917" sldId="269"/>
            <ac:spMk id="8" creationId="{E4F17063-EDA4-417B-946F-BA357F3B390D}"/>
          </ac:spMkLst>
        </pc:spChg>
        <pc:spChg chg="del">
          <ac:chgData name="Ruth Watson" userId="4267d438-b305-4ee9-8167-841057f7cb0a" providerId="ADAL" clId="{D51D616B-700B-466C-9405-635C81F66539}" dt="2023-11-20T12:12:56.613" v="36"/>
          <ac:spMkLst>
            <pc:docMk/>
            <pc:sldMk cId="1778126917" sldId="269"/>
            <ac:spMk id="9" creationId="{D36F3EEA-55D4-4677-80E7-92D00B8F343B}"/>
          </ac:spMkLst>
        </pc:spChg>
        <pc:picChg chg="del">
          <ac:chgData name="Ruth Watson" userId="4267d438-b305-4ee9-8167-841057f7cb0a" providerId="ADAL" clId="{D51D616B-700B-466C-9405-635C81F66539}" dt="2023-11-20T12:13:00.024" v="37" actId="478"/>
          <ac:picMkLst>
            <pc:docMk/>
            <pc:sldMk cId="1778126917" sldId="269"/>
            <ac:picMk id="6" creationId="{546BB003-F99C-91D4-5986-9981242865A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AU"/>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0D38D64A-CC4A-466B-9BA3-035B6DD2340B}" type="datetimeFigureOut">
              <a:rPr lang="en-AU" smtClean="0"/>
              <a:t>20/11/2023</a:t>
            </a:fld>
            <a:endParaRPr lang="en-AU"/>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AU"/>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DDEBBDBC-88B0-4837-BEA6-9266C9142F4F}" type="slidenum">
              <a:rPr lang="en-AU" smtClean="0"/>
              <a:t>‹#›</a:t>
            </a:fld>
            <a:endParaRPr lang="en-AU"/>
          </a:p>
        </p:txBody>
      </p:sp>
    </p:spTree>
    <p:extLst>
      <p:ext uri="{BB962C8B-B14F-4D97-AF65-F5344CB8AC3E}">
        <p14:creationId xmlns:p14="http://schemas.microsoft.com/office/powerpoint/2010/main" val="222692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Teddy Kelley</a:t>
            </a:r>
          </a:p>
        </p:txBody>
      </p:sp>
      <p:sp>
        <p:nvSpPr>
          <p:cNvPr id="4" name="Slide Number Placeholder 3"/>
          <p:cNvSpPr>
            <a:spLocks noGrp="1"/>
          </p:cNvSpPr>
          <p:nvPr>
            <p:ph type="sldNum" sz="quarter" idx="10"/>
          </p:nvPr>
        </p:nvSpPr>
        <p:spPr/>
        <p:txBody>
          <a:bodyPr/>
          <a:lstStyle/>
          <a:p>
            <a:fld id="{DDEBBDBC-88B0-4837-BEA6-9266C9142F4F}" type="slidenum">
              <a:rPr lang="en-AU" smtClean="0"/>
              <a:t>2</a:t>
            </a:fld>
            <a:endParaRPr lang="en-AU"/>
          </a:p>
        </p:txBody>
      </p:sp>
    </p:spTree>
    <p:extLst>
      <p:ext uri="{BB962C8B-B14F-4D97-AF65-F5344CB8AC3E}">
        <p14:creationId xmlns:p14="http://schemas.microsoft.com/office/powerpoint/2010/main" val="2223371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Jude Beck</a:t>
            </a:r>
          </a:p>
        </p:txBody>
      </p:sp>
      <p:sp>
        <p:nvSpPr>
          <p:cNvPr id="4" name="Slide Number Placeholder 3"/>
          <p:cNvSpPr>
            <a:spLocks noGrp="1"/>
          </p:cNvSpPr>
          <p:nvPr>
            <p:ph type="sldNum" sz="quarter" idx="10"/>
          </p:nvPr>
        </p:nvSpPr>
        <p:spPr/>
        <p:txBody>
          <a:bodyPr/>
          <a:lstStyle/>
          <a:p>
            <a:fld id="{DDEBBDBC-88B0-4837-BEA6-9266C9142F4F}" type="slidenum">
              <a:rPr lang="en-AU" smtClean="0"/>
              <a:t>3</a:t>
            </a:fld>
            <a:endParaRPr lang="en-AU"/>
          </a:p>
        </p:txBody>
      </p:sp>
    </p:spTree>
    <p:extLst>
      <p:ext uri="{BB962C8B-B14F-4D97-AF65-F5344CB8AC3E}">
        <p14:creationId xmlns:p14="http://schemas.microsoft.com/office/powerpoint/2010/main" val="3460138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Cynthia Magana</a:t>
            </a:r>
          </a:p>
        </p:txBody>
      </p:sp>
      <p:sp>
        <p:nvSpPr>
          <p:cNvPr id="4" name="Slide Number Placeholder 3"/>
          <p:cNvSpPr>
            <a:spLocks noGrp="1"/>
          </p:cNvSpPr>
          <p:nvPr>
            <p:ph type="sldNum" sz="quarter" idx="10"/>
          </p:nvPr>
        </p:nvSpPr>
        <p:spPr/>
        <p:txBody>
          <a:bodyPr/>
          <a:lstStyle/>
          <a:p>
            <a:fld id="{DDEBBDBC-88B0-4837-BEA6-9266C9142F4F}" type="slidenum">
              <a:rPr lang="en-AU" smtClean="0"/>
              <a:t>4</a:t>
            </a:fld>
            <a:endParaRPr lang="en-AU"/>
          </a:p>
        </p:txBody>
      </p:sp>
    </p:spTree>
    <p:extLst>
      <p:ext uri="{BB962C8B-B14F-4D97-AF65-F5344CB8AC3E}">
        <p14:creationId xmlns:p14="http://schemas.microsoft.com/office/powerpoint/2010/main" val="3522542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a:t>
            </a:r>
            <a:r>
              <a:rPr lang="en-AU" dirty="0" err="1"/>
              <a:t>Gijs</a:t>
            </a:r>
            <a:r>
              <a:rPr lang="en-AU" dirty="0"/>
              <a:t> </a:t>
            </a:r>
            <a:r>
              <a:rPr lang="en-AU" dirty="0" err="1"/>
              <a:t>Coolen</a:t>
            </a:r>
            <a:endParaRPr lang="en-AU" dirty="0"/>
          </a:p>
        </p:txBody>
      </p:sp>
      <p:sp>
        <p:nvSpPr>
          <p:cNvPr id="4" name="Slide Number Placeholder 3"/>
          <p:cNvSpPr>
            <a:spLocks noGrp="1"/>
          </p:cNvSpPr>
          <p:nvPr>
            <p:ph type="sldNum" sz="quarter" idx="10"/>
          </p:nvPr>
        </p:nvSpPr>
        <p:spPr/>
        <p:txBody>
          <a:bodyPr/>
          <a:lstStyle/>
          <a:p>
            <a:fld id="{DDEBBDBC-88B0-4837-BEA6-9266C9142F4F}" type="slidenum">
              <a:rPr lang="en-AU" smtClean="0"/>
              <a:t>5</a:t>
            </a:fld>
            <a:endParaRPr lang="en-AU"/>
          </a:p>
        </p:txBody>
      </p:sp>
    </p:spTree>
    <p:extLst>
      <p:ext uri="{BB962C8B-B14F-4D97-AF65-F5344CB8AC3E}">
        <p14:creationId xmlns:p14="http://schemas.microsoft.com/office/powerpoint/2010/main" val="2130647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Helena Lopes</a:t>
            </a:r>
          </a:p>
        </p:txBody>
      </p:sp>
      <p:sp>
        <p:nvSpPr>
          <p:cNvPr id="4" name="Slide Number Placeholder 3"/>
          <p:cNvSpPr>
            <a:spLocks noGrp="1"/>
          </p:cNvSpPr>
          <p:nvPr>
            <p:ph type="sldNum" sz="quarter" idx="10"/>
          </p:nvPr>
        </p:nvSpPr>
        <p:spPr/>
        <p:txBody>
          <a:bodyPr/>
          <a:lstStyle/>
          <a:p>
            <a:fld id="{DDEBBDBC-88B0-4837-BEA6-9266C9142F4F}" type="slidenum">
              <a:rPr lang="en-AU" smtClean="0"/>
              <a:t>6</a:t>
            </a:fld>
            <a:endParaRPr lang="en-AU"/>
          </a:p>
        </p:txBody>
      </p:sp>
    </p:spTree>
    <p:extLst>
      <p:ext uri="{BB962C8B-B14F-4D97-AF65-F5344CB8AC3E}">
        <p14:creationId xmlns:p14="http://schemas.microsoft.com/office/powerpoint/2010/main" val="1389447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Mark-Olivier </a:t>
            </a:r>
            <a:r>
              <a:rPr lang="en-AU" dirty="0" err="1"/>
              <a:t>Jodoin</a:t>
            </a:r>
            <a:endParaRPr lang="en-AU" dirty="0"/>
          </a:p>
        </p:txBody>
      </p:sp>
      <p:sp>
        <p:nvSpPr>
          <p:cNvPr id="4" name="Slide Number Placeholder 3"/>
          <p:cNvSpPr>
            <a:spLocks noGrp="1"/>
          </p:cNvSpPr>
          <p:nvPr>
            <p:ph type="sldNum" sz="quarter" idx="10"/>
          </p:nvPr>
        </p:nvSpPr>
        <p:spPr/>
        <p:txBody>
          <a:bodyPr/>
          <a:lstStyle/>
          <a:p>
            <a:fld id="{DDEBBDBC-88B0-4837-BEA6-9266C9142F4F}" type="slidenum">
              <a:rPr lang="en-AU" smtClean="0"/>
              <a:t>7</a:t>
            </a:fld>
            <a:endParaRPr lang="en-AU"/>
          </a:p>
        </p:txBody>
      </p:sp>
    </p:spTree>
    <p:extLst>
      <p:ext uri="{BB962C8B-B14F-4D97-AF65-F5344CB8AC3E}">
        <p14:creationId xmlns:p14="http://schemas.microsoft.com/office/powerpoint/2010/main" val="924127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Steinar </a:t>
            </a:r>
            <a:r>
              <a:rPr lang="en-AU" dirty="0" err="1"/>
              <a:t>Engeland</a:t>
            </a:r>
            <a:endParaRPr lang="en-AU" dirty="0"/>
          </a:p>
        </p:txBody>
      </p:sp>
      <p:sp>
        <p:nvSpPr>
          <p:cNvPr id="4" name="Slide Number Placeholder 3"/>
          <p:cNvSpPr>
            <a:spLocks noGrp="1"/>
          </p:cNvSpPr>
          <p:nvPr>
            <p:ph type="sldNum" sz="quarter" idx="10"/>
          </p:nvPr>
        </p:nvSpPr>
        <p:spPr/>
        <p:txBody>
          <a:bodyPr/>
          <a:lstStyle/>
          <a:p>
            <a:fld id="{DDEBBDBC-88B0-4837-BEA6-9266C9142F4F}" type="slidenum">
              <a:rPr lang="en-AU" smtClean="0"/>
              <a:t>8</a:t>
            </a:fld>
            <a:endParaRPr lang="en-AU"/>
          </a:p>
        </p:txBody>
      </p:sp>
    </p:spTree>
    <p:extLst>
      <p:ext uri="{BB962C8B-B14F-4D97-AF65-F5344CB8AC3E}">
        <p14:creationId xmlns:p14="http://schemas.microsoft.com/office/powerpoint/2010/main" val="462719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a:t>
            </a:r>
            <a:r>
              <a:rPr lang="en-AU" dirty="0" err="1"/>
              <a:t>Tohm</a:t>
            </a:r>
            <a:r>
              <a:rPr lang="en-AU" dirty="0"/>
              <a:t>, B.</a:t>
            </a:r>
          </a:p>
          <a:p>
            <a:r>
              <a:rPr lang="en-AU" dirty="0"/>
              <a:t>What parts of our culture does this photo </a:t>
            </a:r>
            <a:r>
              <a:rPr lang="en-AU" dirty="0" err="1"/>
              <a:t>signifiy</a:t>
            </a:r>
            <a:r>
              <a:rPr lang="en-AU" dirty="0"/>
              <a:t>? What is good? What is not good?</a:t>
            </a:r>
          </a:p>
        </p:txBody>
      </p:sp>
      <p:sp>
        <p:nvSpPr>
          <p:cNvPr id="4" name="Slide Number Placeholder 3"/>
          <p:cNvSpPr>
            <a:spLocks noGrp="1"/>
          </p:cNvSpPr>
          <p:nvPr>
            <p:ph type="sldNum" sz="quarter" idx="10"/>
          </p:nvPr>
        </p:nvSpPr>
        <p:spPr/>
        <p:txBody>
          <a:bodyPr/>
          <a:lstStyle/>
          <a:p>
            <a:fld id="{D1FA1603-640A-4C95-9A85-374997B61058}" type="slidenum">
              <a:rPr lang="en-AU" smtClean="0"/>
              <a:t>9</a:t>
            </a:fld>
            <a:endParaRPr lang="en-AU"/>
          </a:p>
        </p:txBody>
      </p:sp>
    </p:spTree>
    <p:extLst>
      <p:ext uri="{BB962C8B-B14F-4D97-AF65-F5344CB8AC3E}">
        <p14:creationId xmlns:p14="http://schemas.microsoft.com/office/powerpoint/2010/main" val="1551561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1982338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4220000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1436698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BF9F78-3E36-49B7-BDDB-1239F4757769}" type="datetimeFigureOut">
              <a:rPr lang="en-AU" smtClean="0"/>
              <a:t>20/11/2023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1808950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BF9F78-3E36-49B7-BDDB-1239F4757769}" type="datetimeFigureOut">
              <a:rPr lang="en-AU" smtClean="0"/>
              <a:t>20/11/2023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2725058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3"/>
          <p:cNvSpPr>
            <a:spLocks noGrp="1"/>
          </p:cNvSpPr>
          <p:nvPr>
            <p:ph type="ftr" sz="quarter" idx="11"/>
          </p:nvPr>
        </p:nvSpPr>
        <p:spPr/>
        <p:txBody>
          <a:bodyPr/>
          <a:lstStyle/>
          <a:p>
            <a:endParaRPr lang="en-AU"/>
          </a:p>
        </p:txBody>
      </p:sp>
      <p:sp>
        <p:nvSpPr>
          <p:cNvPr id="6" name="Slide Number Placeholder 4"/>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2428836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2"/>
          <p:cNvSpPr>
            <a:spLocks noGrp="1"/>
          </p:cNvSpPr>
          <p:nvPr>
            <p:ph type="ftr" sz="quarter" idx="11"/>
          </p:nvPr>
        </p:nvSpPr>
        <p:spPr/>
        <p:txBody>
          <a:bodyPr/>
          <a:lstStyle/>
          <a:p>
            <a:endParaRPr lang="en-AU"/>
          </a:p>
        </p:txBody>
      </p:sp>
      <p:sp>
        <p:nvSpPr>
          <p:cNvPr id="6" name="Slide Number Placeholder 3"/>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216891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5"/>
          <p:cNvSpPr>
            <a:spLocks noGrp="1"/>
          </p:cNvSpPr>
          <p:nvPr>
            <p:ph type="ftr" sz="quarter" idx="11"/>
          </p:nvPr>
        </p:nvSpPr>
        <p:spPr/>
        <p:txBody>
          <a:bodyPr/>
          <a:lstStyle/>
          <a:p>
            <a:endParaRPr lang="en-AU"/>
          </a:p>
        </p:txBody>
      </p:sp>
      <p:sp>
        <p:nvSpPr>
          <p:cNvPr id="6" name="Slide Number Placeholder 6"/>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18547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CBF9F78-3E36-49B7-BDDB-1239F4757769}" type="datetimeFigureOut">
              <a:rPr lang="en-AU" smtClean="0"/>
              <a:t>20/11/2023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2591013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CBF9F78-3E36-49B7-BDDB-1239F4757769}" type="datetimeFigureOut">
              <a:rPr lang="en-AU" smtClean="0"/>
              <a:t>20/11/2023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685308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4135595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76827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1026233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3104123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3176624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3657042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BF9F78-3E36-49B7-BDDB-1239F4757769}" type="datetimeFigureOut">
              <a:rPr lang="en-AU" smtClean="0"/>
              <a:t>20/11/2023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6C039D8-21A2-4F24-8218-1645FB8A340B}" type="slidenum">
              <a:rPr lang="en-AU" smtClean="0"/>
              <a:t>‹#›</a:t>
            </a:fld>
            <a:endParaRPr lang="en-AU"/>
          </a:p>
        </p:txBody>
      </p:sp>
    </p:spTree>
    <p:extLst>
      <p:ext uri="{BB962C8B-B14F-4D97-AF65-F5344CB8AC3E}">
        <p14:creationId xmlns:p14="http://schemas.microsoft.com/office/powerpoint/2010/main" val="2768918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CBF9F78-3E36-49B7-BDDB-1239F4757769}" type="datetimeFigureOut">
              <a:rPr lang="en-AU" smtClean="0"/>
              <a:t>20/11/2023</a:t>
            </a:fld>
            <a:endParaRPr lang="en-A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6C039D8-21A2-4F24-8218-1645FB8A340B}" type="slidenum">
              <a:rPr lang="en-AU" smtClean="0"/>
              <a:t>‹#›</a:t>
            </a:fld>
            <a:endParaRPr lang="en-AU"/>
          </a:p>
        </p:txBody>
      </p:sp>
    </p:spTree>
    <p:extLst>
      <p:ext uri="{BB962C8B-B14F-4D97-AF65-F5344CB8AC3E}">
        <p14:creationId xmlns:p14="http://schemas.microsoft.com/office/powerpoint/2010/main" val="4702144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2990A5-F872-FD89-C3D1-25BB8CABB9D8}"/>
              </a:ext>
            </a:extLst>
          </p:cNvPr>
          <p:cNvPicPr>
            <a:picLocks noChangeAspect="1"/>
          </p:cNvPicPr>
          <p:nvPr/>
        </p:nvPicPr>
        <p:blipFill rotWithShape="1">
          <a:blip r:embed="rId3">
            <a:extLst>
              <a:ext uri="{28A0092B-C50C-407E-A947-70E740481C1C}">
                <a14:useLocalDpi xmlns:a14="http://schemas.microsoft.com/office/drawing/2010/main" val="0"/>
              </a:ext>
            </a:extLst>
          </a:blip>
          <a:srcRect t="24918" r="-1" b="13392"/>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8"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9" name="Freeform: Shape 12">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01463A-8651-0AD0-3775-65F3576BBF35}"/>
              </a:ext>
            </a:extLst>
          </p:cNvPr>
          <p:cNvSpPr>
            <a:spLocks noGrp="1"/>
          </p:cNvSpPr>
          <p:nvPr>
            <p:ph type="ctrTitle"/>
          </p:nvPr>
        </p:nvSpPr>
        <p:spPr>
          <a:xfrm>
            <a:off x="636916" y="4854346"/>
            <a:ext cx="10407602" cy="868026"/>
          </a:xfrm>
        </p:spPr>
        <p:txBody>
          <a:bodyPr>
            <a:normAutofit/>
          </a:bodyPr>
          <a:lstStyle/>
          <a:p>
            <a:r>
              <a:rPr lang="en-US" sz="4800">
                <a:solidFill>
                  <a:srgbClr val="EBEBEB"/>
                </a:solidFill>
              </a:rPr>
              <a:t>Using statistics to evaluate Shalom</a:t>
            </a:r>
            <a:endParaRPr lang="en-AU" sz="4800">
              <a:solidFill>
                <a:srgbClr val="EBEBEB"/>
              </a:solidFill>
            </a:endParaRPr>
          </a:p>
        </p:txBody>
      </p:sp>
      <p:pic>
        <p:nvPicPr>
          <p:cNvPr id="6" name="Picture 5">
            <a:extLst>
              <a:ext uri="{FF2B5EF4-FFF2-40B4-BE49-F238E27FC236}">
                <a16:creationId xmlns:a16="http://schemas.microsoft.com/office/drawing/2014/main" id="{546BB003-F99C-91D4-5986-9981242865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666" y="6079048"/>
            <a:ext cx="953770" cy="422275"/>
          </a:xfrm>
          <a:prstGeom prst="rect">
            <a:avLst/>
          </a:prstGeom>
        </p:spPr>
      </p:pic>
    </p:spTree>
    <p:extLst>
      <p:ext uri="{BB962C8B-B14F-4D97-AF65-F5344CB8AC3E}">
        <p14:creationId xmlns:p14="http://schemas.microsoft.com/office/powerpoint/2010/main" val="2336620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472" y="0"/>
            <a:ext cx="6858000" cy="6858000"/>
          </a:xfrm>
          <a:prstGeom prst="rect">
            <a:avLst/>
          </a:prstGeom>
        </p:spPr>
      </p:pic>
      <p:sp>
        <p:nvSpPr>
          <p:cNvPr id="4" name="Rectangle 3"/>
          <p:cNvSpPr/>
          <p:nvPr/>
        </p:nvSpPr>
        <p:spPr>
          <a:xfrm>
            <a:off x="652907" y="665533"/>
            <a:ext cx="6194322" cy="882678"/>
          </a:xfrm>
          <a:prstGeom prst="rect">
            <a:avLst/>
          </a:prstGeom>
          <a:solidFill>
            <a:srgbClr val="C00000"/>
          </a:solidFill>
          <a:effectLst>
            <a:outerShdw blurRad="63500" sx="102000" sy="102000" algn="ctr" rotWithShape="0">
              <a:prstClr val="black">
                <a:alpha val="40000"/>
              </a:prstClr>
            </a:outerShdw>
          </a:effectLst>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Jesus said “I have come that you may have life and have it to the full”. </a:t>
            </a:r>
            <a:r>
              <a:rPr lang="en-AU" dirty="0">
                <a:ea typeface="Calibri" panose="020F0502020204030204" pitchFamily="34" charset="0"/>
                <a:cs typeface="Times New Roman" panose="02020603050405020304" pitchFamily="18" charset="0"/>
              </a:rPr>
              <a:t>John 10:10</a:t>
            </a:r>
          </a:p>
        </p:txBody>
      </p:sp>
    </p:spTree>
    <p:extLst>
      <p:ext uri="{BB962C8B-B14F-4D97-AF65-F5344CB8AC3E}">
        <p14:creationId xmlns:p14="http://schemas.microsoft.com/office/powerpoint/2010/main" val="116112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2284" y="1058552"/>
            <a:ext cx="8429063" cy="1200329"/>
          </a:xfrm>
          <a:prstGeom prst="rect">
            <a:avLst/>
          </a:prstGeom>
        </p:spPr>
        <p:txBody>
          <a:bodyPr wrap="square">
            <a:spAutoFit/>
          </a:bodyPr>
          <a:lstStyle/>
          <a:p>
            <a:r>
              <a:rPr lang="en-AU" sz="2400" dirty="0">
                <a:ea typeface="Calibri" panose="020F0502020204030204" pitchFamily="34" charset="0"/>
                <a:cs typeface="Times New Roman" panose="02020603050405020304" pitchFamily="18" charset="0"/>
              </a:rPr>
              <a:t>God is a relational God – before he created us – there was a ‘dance’ going on between God the Father, the Son and the Holy Spirit. </a:t>
            </a:r>
            <a:endParaRPr lang="en-AU" sz="2400" dirty="0"/>
          </a:p>
        </p:txBody>
      </p:sp>
      <p:sp>
        <p:nvSpPr>
          <p:cNvPr id="4" name="Rectangle 3"/>
          <p:cNvSpPr/>
          <p:nvPr/>
        </p:nvSpPr>
        <p:spPr>
          <a:xfrm>
            <a:off x="1480370" y="2733266"/>
            <a:ext cx="6096000" cy="461665"/>
          </a:xfrm>
          <a:prstGeom prst="rect">
            <a:avLst/>
          </a:prstGeom>
        </p:spPr>
        <p:txBody>
          <a:bodyPr>
            <a:spAutoFit/>
          </a:bodyPr>
          <a:lstStyle/>
          <a:p>
            <a:r>
              <a:rPr lang="en-AU" sz="2400" dirty="0">
                <a:ea typeface="Calibri" panose="020F0502020204030204" pitchFamily="34" charset="0"/>
                <a:cs typeface="Times New Roman" panose="02020603050405020304" pitchFamily="18" charset="0"/>
              </a:rPr>
              <a:t>Deep relationship. </a:t>
            </a:r>
            <a:endParaRPr lang="en-AU" sz="2400" dirty="0"/>
          </a:p>
        </p:txBody>
      </p:sp>
      <p:sp>
        <p:nvSpPr>
          <p:cNvPr id="5" name="Rectangle 4"/>
          <p:cNvSpPr/>
          <p:nvPr/>
        </p:nvSpPr>
        <p:spPr>
          <a:xfrm>
            <a:off x="452284" y="3669316"/>
            <a:ext cx="6096000" cy="1200329"/>
          </a:xfrm>
          <a:prstGeom prst="rect">
            <a:avLst/>
          </a:prstGeom>
        </p:spPr>
        <p:txBody>
          <a:bodyPr wrap="square">
            <a:spAutoFit/>
          </a:bodyPr>
          <a:lstStyle/>
          <a:p>
            <a:r>
              <a:rPr lang="en-AU" sz="2400" dirty="0">
                <a:ea typeface="Calibri" panose="020F0502020204030204" pitchFamily="34" charset="0"/>
                <a:cs typeface="Times New Roman" panose="02020603050405020304" pitchFamily="18" charset="0"/>
              </a:rPr>
              <a:t>He then created man – for deep relationship with him and with each other.</a:t>
            </a:r>
          </a:p>
        </p:txBody>
      </p:sp>
      <p:sp>
        <p:nvSpPr>
          <p:cNvPr id="6" name="Rectangle 5"/>
          <p:cNvSpPr/>
          <p:nvPr/>
        </p:nvSpPr>
        <p:spPr>
          <a:xfrm>
            <a:off x="1981945" y="5406774"/>
            <a:ext cx="2865358" cy="487506"/>
          </a:xfrm>
          <a:prstGeom prst="rect">
            <a:avLst/>
          </a:prstGeom>
          <a:solidFill>
            <a:srgbClr val="C00000"/>
          </a:solidFill>
          <a:effectLst>
            <a:outerShdw blurRad="63500" sx="102000" sy="102000" algn="ctr" rotWithShape="0">
              <a:prstClr val="black">
                <a:alpha val="40000"/>
              </a:prstClr>
            </a:outerShdw>
          </a:effectLst>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There was Shalom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8739" y="2808558"/>
            <a:ext cx="6183261" cy="4122174"/>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52629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2540435" cy="1400530"/>
          </a:xfrm>
        </p:spPr>
        <p:txBody>
          <a:bodyPr/>
          <a:lstStyle/>
          <a:p>
            <a:r>
              <a:rPr lang="en-AU" dirty="0"/>
              <a:t>Shalom</a:t>
            </a:r>
          </a:p>
        </p:txBody>
      </p:sp>
      <p:sp>
        <p:nvSpPr>
          <p:cNvPr id="3" name="Rectangle 2"/>
          <p:cNvSpPr/>
          <p:nvPr/>
        </p:nvSpPr>
        <p:spPr>
          <a:xfrm>
            <a:off x="646111" y="2377742"/>
            <a:ext cx="2927927" cy="2976328"/>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With God</a:t>
            </a:r>
          </a:p>
          <a:p>
            <a:pPr>
              <a:lnSpc>
                <a:spcPct val="107000"/>
              </a:lnSpc>
              <a:spcAft>
                <a:spcPts val="800"/>
              </a:spcAft>
            </a:pPr>
            <a:endParaRPr lang="en-AU" sz="2400" dirty="0">
              <a:ea typeface="Calibri" panose="020F0502020204030204" pitchFamily="34" charset="0"/>
              <a:cs typeface="Times New Roman" panose="02020603050405020304" pitchFamily="18" charset="0"/>
            </a:endParaRPr>
          </a:p>
          <a:p>
            <a:pPr>
              <a:lnSpc>
                <a:spcPct val="107000"/>
              </a:lnSpc>
              <a:spcAft>
                <a:spcPts val="800"/>
              </a:spcAft>
            </a:pPr>
            <a:r>
              <a:rPr lang="en-AU" sz="2400" dirty="0">
                <a:ea typeface="Calibri" panose="020F0502020204030204" pitchFamily="34" charset="0"/>
                <a:cs typeface="Times New Roman" panose="02020603050405020304" pitchFamily="18" charset="0"/>
              </a:rPr>
              <a:t>With each other</a:t>
            </a:r>
          </a:p>
          <a:p>
            <a:pPr>
              <a:lnSpc>
                <a:spcPct val="107000"/>
              </a:lnSpc>
              <a:spcAft>
                <a:spcPts val="800"/>
              </a:spcAft>
            </a:pPr>
            <a:endParaRPr lang="en-AU" sz="2400" dirty="0">
              <a:ea typeface="Calibri" panose="020F0502020204030204" pitchFamily="34" charset="0"/>
              <a:cs typeface="Times New Roman" panose="02020603050405020304" pitchFamily="18" charset="0"/>
            </a:endParaRPr>
          </a:p>
          <a:p>
            <a:pPr>
              <a:lnSpc>
                <a:spcPct val="107000"/>
              </a:lnSpc>
              <a:spcAft>
                <a:spcPts val="800"/>
              </a:spcAft>
            </a:pPr>
            <a:r>
              <a:rPr lang="en-AU" sz="2400" dirty="0">
                <a:ea typeface="Calibri" panose="020F0502020204030204" pitchFamily="34" charset="0"/>
                <a:cs typeface="Times New Roman" panose="02020603050405020304" pitchFamily="18" charset="0"/>
              </a:rPr>
              <a:t>With ourselves</a:t>
            </a:r>
          </a:p>
          <a:p>
            <a:pPr>
              <a:lnSpc>
                <a:spcPct val="107000"/>
              </a:lnSpc>
              <a:spcAft>
                <a:spcPts val="800"/>
              </a:spcAft>
            </a:pPr>
            <a:endParaRPr lang="en-AU" sz="2400" dirty="0">
              <a:ea typeface="Calibri" panose="020F0502020204030204" pitchFamily="34" charset="0"/>
              <a:cs typeface="Times New Roman" panose="02020603050405020304" pitchFamily="18" charset="0"/>
            </a:endParaRPr>
          </a:p>
        </p:txBody>
      </p:sp>
      <p:sp>
        <p:nvSpPr>
          <p:cNvPr id="4" name="Rectangle 3"/>
          <p:cNvSpPr/>
          <p:nvPr/>
        </p:nvSpPr>
        <p:spPr>
          <a:xfrm>
            <a:off x="3186546" y="4010187"/>
            <a:ext cx="6096000" cy="375552"/>
          </a:xfrm>
          <a:prstGeom prst="rect">
            <a:avLst/>
          </a:prstGeom>
        </p:spPr>
        <p:txBody>
          <a:bodyPr>
            <a:spAutoFit/>
          </a:bodyPr>
          <a:lstStyle/>
          <a:p>
            <a:pPr>
              <a:lnSpc>
                <a:spcPct val="107000"/>
              </a:lnSpc>
              <a:spcAft>
                <a:spcPts val="800"/>
              </a:spcAft>
            </a:pPr>
            <a:endParaRPr lang="en-A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3531" y="715531"/>
            <a:ext cx="8428469" cy="5618979"/>
          </a:xfrm>
          <a:prstGeom prst="roundRect">
            <a:avLst>
              <a:gd name="adj" fmla="val 8594"/>
            </a:avLst>
          </a:prstGeom>
          <a:solidFill>
            <a:srgbClr val="FFFFFF">
              <a:shade val="85000"/>
            </a:srgbClr>
          </a:solidFill>
          <a:ln>
            <a:noFill/>
          </a:ln>
          <a:effectLst>
            <a:outerShdw blurRad="50800" dist="38100" dir="13500000" algn="br" rotWithShape="0">
              <a:prstClr val="black">
                <a:alpha val="40000"/>
              </a:prstClr>
            </a:outerShdw>
            <a:reflection blurRad="12700" stA="38000" endPos="28000" dist="5000" dir="5400000" sy="-100000" algn="bl" rotWithShape="0"/>
          </a:effectLst>
        </p:spPr>
      </p:pic>
    </p:spTree>
    <p:extLst>
      <p:ext uri="{BB962C8B-B14F-4D97-AF65-F5344CB8AC3E}">
        <p14:creationId xmlns:p14="http://schemas.microsoft.com/office/powerpoint/2010/main" val="114418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8090" y="1551490"/>
            <a:ext cx="6096000" cy="2677656"/>
          </a:xfrm>
          <a:prstGeom prst="rect">
            <a:avLst/>
          </a:prstGeom>
        </p:spPr>
        <p:txBody>
          <a:bodyPr>
            <a:spAutoFit/>
          </a:bodyPr>
          <a:lstStyle/>
          <a:p>
            <a:r>
              <a:rPr lang="en-AU" sz="2400" dirty="0">
                <a:ea typeface="Calibri" panose="020F0502020204030204" pitchFamily="34" charset="0"/>
                <a:cs typeface="Times New Roman" panose="02020603050405020304" pitchFamily="18" charset="0"/>
              </a:rPr>
              <a:t>But humans sinned and broke that deep, open relationship with God, and with each other …</a:t>
            </a:r>
          </a:p>
          <a:p>
            <a:endParaRPr lang="en-AU" sz="2400" dirty="0">
              <a:ea typeface="Calibri" panose="020F0502020204030204" pitchFamily="34" charset="0"/>
              <a:cs typeface="Times New Roman" panose="02020603050405020304" pitchFamily="18" charset="0"/>
            </a:endParaRPr>
          </a:p>
          <a:p>
            <a:endParaRPr lang="en-AU" sz="2400" dirty="0">
              <a:ea typeface="Calibri" panose="020F0502020204030204" pitchFamily="34" charset="0"/>
              <a:cs typeface="Times New Roman" panose="02020603050405020304" pitchFamily="18" charset="0"/>
            </a:endParaRPr>
          </a:p>
          <a:p>
            <a:r>
              <a:rPr lang="en-AU" sz="2400" dirty="0">
                <a:ea typeface="Calibri" panose="020F0502020204030204" pitchFamily="34" charset="0"/>
                <a:cs typeface="Times New Roman" panose="02020603050405020304" pitchFamily="18" charset="0"/>
              </a:rPr>
              <a:t>Blamed each other… were self-conscious around each other…</a:t>
            </a:r>
            <a:endParaRPr lang="en-AU"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310041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Good news</a:t>
            </a:r>
          </a:p>
        </p:txBody>
      </p:sp>
      <p:sp>
        <p:nvSpPr>
          <p:cNvPr id="3" name="Rectangle 2"/>
          <p:cNvSpPr/>
          <p:nvPr/>
        </p:nvSpPr>
        <p:spPr>
          <a:xfrm>
            <a:off x="636279" y="1514651"/>
            <a:ext cx="6096000" cy="1260345"/>
          </a:xfrm>
          <a:prstGeom prst="rect">
            <a:avLst/>
          </a:prstGeom>
        </p:spPr>
        <p:txBody>
          <a:bodyPr>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The good news is that God has shown a way to rebuild those communities through Jesus. </a:t>
            </a:r>
          </a:p>
        </p:txBody>
      </p:sp>
      <p:sp>
        <p:nvSpPr>
          <p:cNvPr id="4" name="Rectangle 3"/>
          <p:cNvSpPr/>
          <p:nvPr/>
        </p:nvSpPr>
        <p:spPr>
          <a:xfrm>
            <a:off x="609600" y="3388033"/>
            <a:ext cx="6096000" cy="1260345"/>
          </a:xfrm>
          <a:prstGeom prst="rect">
            <a:avLst/>
          </a:prstGeom>
        </p:spPr>
        <p:txBody>
          <a:bodyPr>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Knowing Jesus brings a life of “shalom” (deep peace and well being with God, with each other and with yourself). </a:t>
            </a:r>
          </a:p>
        </p:txBody>
      </p:sp>
      <p:sp>
        <p:nvSpPr>
          <p:cNvPr id="5" name="Rectangle 4"/>
          <p:cNvSpPr/>
          <p:nvPr/>
        </p:nvSpPr>
        <p:spPr>
          <a:xfrm>
            <a:off x="1029569" y="5338965"/>
            <a:ext cx="9404724" cy="882678"/>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We are part of building those communities while on earth… one day perfected with the New Heaven and the New Earth!</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3252" y="992080"/>
            <a:ext cx="5348748" cy="35658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236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4810792" cy="1739876"/>
          </a:xfrm>
        </p:spPr>
        <p:txBody>
          <a:bodyPr/>
          <a:lstStyle/>
          <a:p>
            <a:r>
              <a:rPr lang="en-AU" dirty="0"/>
              <a:t>What has this got to do with Maths?</a:t>
            </a:r>
          </a:p>
        </p:txBody>
      </p:sp>
      <p:sp>
        <p:nvSpPr>
          <p:cNvPr id="3" name="Rectangle 2"/>
          <p:cNvSpPr/>
          <p:nvPr/>
        </p:nvSpPr>
        <p:spPr>
          <a:xfrm>
            <a:off x="646112" y="2118008"/>
            <a:ext cx="5145088" cy="882678"/>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We have looked at how patterns can lead us to worship God</a:t>
            </a:r>
          </a:p>
        </p:txBody>
      </p:sp>
      <p:sp>
        <p:nvSpPr>
          <p:cNvPr id="4" name="Rectangle 3"/>
          <p:cNvSpPr/>
          <p:nvPr/>
        </p:nvSpPr>
        <p:spPr>
          <a:xfrm>
            <a:off x="646112" y="3383713"/>
            <a:ext cx="4810792" cy="1277850"/>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But Maths gives us a powerful tool to use to evaluate ourselves and our communities</a:t>
            </a:r>
          </a:p>
        </p:txBody>
      </p:sp>
      <p:sp>
        <p:nvSpPr>
          <p:cNvPr id="5" name="Rectangle 4"/>
          <p:cNvSpPr/>
          <p:nvPr/>
        </p:nvSpPr>
        <p:spPr>
          <a:xfrm>
            <a:off x="646112" y="5044590"/>
            <a:ext cx="6096000" cy="1277850"/>
          </a:xfrm>
          <a:prstGeom prst="rect">
            <a:avLst/>
          </a:prstGeom>
        </p:spPr>
        <p:txBody>
          <a:bodyPr>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Lets stand back and look at how we are going in the area of Shalom with ourselves…</a:t>
            </a:r>
          </a:p>
        </p:txBody>
      </p:sp>
      <p:sp>
        <p:nvSpPr>
          <p:cNvPr id="6" name="Rectangle 5"/>
          <p:cNvSpPr/>
          <p:nvPr/>
        </p:nvSpPr>
        <p:spPr>
          <a:xfrm>
            <a:off x="6597445" y="5884596"/>
            <a:ext cx="5024284" cy="487506"/>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And Shalom in our communities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550016"/>
            <a:ext cx="6400800" cy="4267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7285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426" y="1100354"/>
            <a:ext cx="4513006" cy="1277850"/>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We will specifically look at these issues around screen usage</a:t>
            </a:r>
          </a:p>
        </p:txBody>
      </p:sp>
      <p:sp>
        <p:nvSpPr>
          <p:cNvPr id="4" name="Rectangle 3"/>
          <p:cNvSpPr/>
          <p:nvPr/>
        </p:nvSpPr>
        <p:spPr>
          <a:xfrm>
            <a:off x="653994" y="3056593"/>
            <a:ext cx="4537438" cy="882678"/>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When or how are screens contributing to Shalom</a:t>
            </a:r>
            <a:r>
              <a:rPr lang="en-AU" dirty="0">
                <a:latin typeface="Calibri" panose="020F0502020204030204" pitchFamily="34" charset="0"/>
                <a:ea typeface="Calibri" panose="020F0502020204030204" pitchFamily="34" charset="0"/>
                <a:cs typeface="Times New Roman" panose="02020603050405020304" pitchFamily="18" charset="0"/>
              </a:rPr>
              <a:t>?</a:t>
            </a:r>
          </a:p>
        </p:txBody>
      </p:sp>
      <p:sp>
        <p:nvSpPr>
          <p:cNvPr id="5" name="Rectangle 4"/>
          <p:cNvSpPr/>
          <p:nvPr/>
        </p:nvSpPr>
        <p:spPr>
          <a:xfrm>
            <a:off x="565503" y="4617660"/>
            <a:ext cx="4517774" cy="882678"/>
          </a:xfrm>
          <a:prstGeom prst="rect">
            <a:avLst/>
          </a:prstGeom>
        </p:spPr>
        <p:txBody>
          <a:bodyPr wrap="square">
            <a:spAutoFit/>
          </a:bodyPr>
          <a:lstStyle/>
          <a:p>
            <a:pPr>
              <a:lnSpc>
                <a:spcPct val="107000"/>
              </a:lnSpc>
              <a:spcAft>
                <a:spcPts val="800"/>
              </a:spcAft>
            </a:pPr>
            <a:r>
              <a:rPr lang="en-AU" sz="2400" dirty="0">
                <a:ea typeface="Calibri" panose="020F0502020204030204" pitchFamily="34" charset="0"/>
                <a:cs typeface="Times New Roman" panose="02020603050405020304" pitchFamily="18" charset="0"/>
              </a:rPr>
              <a:t>When or how are screens getting in the way of Shalom</a:t>
            </a:r>
            <a:r>
              <a:rPr lang="en-AU" dirty="0">
                <a:latin typeface="Calibri" panose="020F0502020204030204" pitchFamily="34" charset="0"/>
                <a:ea typeface="Calibri" panose="020F0502020204030204" pitchFamily="34" charset="0"/>
                <a:cs typeface="Times New Roman" panose="02020603050405020304" pitchFamily="18" charset="0"/>
              </a:rPr>
              <a: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2491" y="550606"/>
            <a:ext cx="6769509" cy="45130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4134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FB252-E427-4D26-A9D8-BEEDD69E8DC8}"/>
              </a:ext>
            </a:extLst>
          </p:cNvPr>
          <p:cNvSpPr>
            <a:spLocks noGrp="1"/>
          </p:cNvSpPr>
          <p:nvPr>
            <p:ph type="title"/>
          </p:nvPr>
        </p:nvSpPr>
        <p:spPr/>
        <p:txBody>
          <a:bodyPr/>
          <a:lstStyle/>
          <a:p>
            <a:r>
              <a:rPr lang="en-AU" dirty="0"/>
              <a:t>Romans 12:1-2 </a:t>
            </a:r>
            <a:r>
              <a:rPr lang="en-AU" sz="1800" dirty="0" err="1"/>
              <a:t>Msg</a:t>
            </a:r>
            <a:endParaRPr lang="en-AU" sz="1800" dirty="0"/>
          </a:p>
        </p:txBody>
      </p:sp>
      <p:sp>
        <p:nvSpPr>
          <p:cNvPr id="3" name="Content Placeholder 2">
            <a:extLst>
              <a:ext uri="{FF2B5EF4-FFF2-40B4-BE49-F238E27FC236}">
                <a16:creationId xmlns:a16="http://schemas.microsoft.com/office/drawing/2014/main" id="{6FA69B6B-0B1A-4F25-B8CA-BDDB8A399A2E}"/>
              </a:ext>
            </a:extLst>
          </p:cNvPr>
          <p:cNvSpPr>
            <a:spLocks noGrp="1"/>
          </p:cNvSpPr>
          <p:nvPr>
            <p:ph idx="1"/>
          </p:nvPr>
        </p:nvSpPr>
        <p:spPr>
          <a:xfrm>
            <a:off x="865124" y="1652810"/>
            <a:ext cx="6837529" cy="4752472"/>
          </a:xfrm>
        </p:spPr>
        <p:txBody>
          <a:bodyPr>
            <a:normAutofit lnSpcReduction="10000"/>
          </a:bodyPr>
          <a:lstStyle/>
          <a:p>
            <a:pPr marL="0" indent="0">
              <a:buNone/>
            </a:pPr>
            <a:r>
              <a:rPr lang="en-AU" b="1" baseline="30000" dirty="0"/>
              <a:t>1-2 </a:t>
            </a:r>
            <a:r>
              <a:rPr lang="en-AU" dirty="0"/>
              <a:t>So here’s what I want you to do, God helping you: Take your everyday, ordinary life—your sleeping, eating, going-to-work, and walking-around life—and place it before God as an offering. Embracing what God does for you is the best thing you can do for him.</a:t>
            </a:r>
          </a:p>
          <a:p>
            <a:pPr marL="0" indent="0">
              <a:buNone/>
            </a:pPr>
            <a:r>
              <a:rPr lang="en-AU" dirty="0"/>
              <a:t> </a:t>
            </a:r>
            <a:r>
              <a:rPr lang="en-AU" sz="2400" b="1" dirty="0"/>
              <a:t>Don’t become so well-adjusted to your culture that you fit into it without even thinking.</a:t>
            </a:r>
          </a:p>
          <a:p>
            <a:pPr marL="0" indent="0">
              <a:buNone/>
            </a:pPr>
            <a:r>
              <a:rPr lang="en-AU" dirty="0"/>
              <a:t> Instead, fix your attention on God. You’ll be changed from the inside out. Readily recognize what he wants from you, and quickly respond to it. Unlike the culture around you, always dragging you down to its level of immaturity, God brings the best out of you, develops well-formed maturity in you.</a:t>
            </a:r>
          </a:p>
        </p:txBody>
      </p:sp>
      <p:pic>
        <p:nvPicPr>
          <p:cNvPr id="5" name="Picture 4">
            <a:extLst>
              <a:ext uri="{FF2B5EF4-FFF2-40B4-BE49-F238E27FC236}">
                <a16:creationId xmlns:a16="http://schemas.microsoft.com/office/drawing/2014/main" id="{7327FF56-72E7-4B70-A23E-2E67380C58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7882" y="0"/>
            <a:ext cx="4034118" cy="6858000"/>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98885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2990A5-F872-FD89-C3D1-25BB8CABB9D8}"/>
              </a:ext>
            </a:extLst>
          </p:cNvPr>
          <p:cNvPicPr>
            <a:picLocks noChangeAspect="1"/>
          </p:cNvPicPr>
          <p:nvPr/>
        </p:nvPicPr>
        <p:blipFill rotWithShape="1">
          <a:blip r:embed="rId2">
            <a:extLst>
              <a:ext uri="{28A0092B-C50C-407E-A947-70E740481C1C}">
                <a14:useLocalDpi xmlns:a14="http://schemas.microsoft.com/office/drawing/2010/main" val="0"/>
              </a:ext>
            </a:extLst>
          </a:blip>
          <a:srcRect t="24918" r="-1" b="13392"/>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2" name="Title 1">
            <a:extLst>
              <a:ext uri="{FF2B5EF4-FFF2-40B4-BE49-F238E27FC236}">
                <a16:creationId xmlns:a16="http://schemas.microsoft.com/office/drawing/2014/main" id="{BA01463A-8651-0AD0-3775-65F3576BBF35}"/>
              </a:ext>
            </a:extLst>
          </p:cNvPr>
          <p:cNvSpPr>
            <a:spLocks noGrp="1"/>
          </p:cNvSpPr>
          <p:nvPr>
            <p:ph type="ctrTitle"/>
          </p:nvPr>
        </p:nvSpPr>
        <p:spPr>
          <a:xfrm>
            <a:off x="2489771" y="5368054"/>
            <a:ext cx="7212458" cy="868026"/>
          </a:xfrm>
        </p:spPr>
        <p:txBody>
          <a:bodyPr>
            <a:normAutofit fontScale="90000"/>
          </a:bodyPr>
          <a:lstStyle/>
          <a:p>
            <a:pPr algn="ctr"/>
            <a:r>
              <a:rPr lang="en-US" sz="4800" dirty="0">
                <a:solidFill>
                  <a:srgbClr val="EBEBEB"/>
                </a:solidFill>
              </a:rPr>
              <a:t>Using statistics to evaluate Shalom</a:t>
            </a:r>
            <a:endParaRPr lang="en-AU" sz="4800" dirty="0">
              <a:solidFill>
                <a:srgbClr val="EBEBEB"/>
              </a:solidFill>
            </a:endParaRPr>
          </a:p>
        </p:txBody>
      </p:sp>
    </p:spTree>
    <p:extLst>
      <p:ext uri="{BB962C8B-B14F-4D97-AF65-F5344CB8AC3E}">
        <p14:creationId xmlns:p14="http://schemas.microsoft.com/office/powerpoint/2010/main" val="17781269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332</TotalTime>
  <Words>474</Words>
  <Application>Microsoft Office PowerPoint</Application>
  <PresentationFormat>Widescreen</PresentationFormat>
  <Paragraphs>50</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Wingdings 3</vt:lpstr>
      <vt:lpstr>Ion</vt:lpstr>
      <vt:lpstr>Using statistics to evaluate Shalom</vt:lpstr>
      <vt:lpstr>PowerPoint Presentation</vt:lpstr>
      <vt:lpstr>PowerPoint Presentation</vt:lpstr>
      <vt:lpstr>Shalom</vt:lpstr>
      <vt:lpstr>PowerPoint Presentation</vt:lpstr>
      <vt:lpstr>Good news</vt:lpstr>
      <vt:lpstr>What has this got to do with Maths?</vt:lpstr>
      <vt:lpstr>PowerPoint Presentation</vt:lpstr>
      <vt:lpstr>Romans 12:1-2 Msg</vt:lpstr>
      <vt:lpstr>Using statistics to evaluate Shalom</vt:lpstr>
    </vt:vector>
  </TitlesOfParts>
  <Company>NT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Statistics to evaluate Shalom</dc:title>
  <dc:creator>Ruth Watson</dc:creator>
  <cp:lastModifiedBy>Ruth Watson</cp:lastModifiedBy>
  <cp:revision>13</cp:revision>
  <cp:lastPrinted>2023-10-05T07:11:28Z</cp:lastPrinted>
  <dcterms:created xsi:type="dcterms:W3CDTF">2019-06-17T02:53:48Z</dcterms:created>
  <dcterms:modified xsi:type="dcterms:W3CDTF">2023-11-20T12:13:40Z</dcterms:modified>
</cp:coreProperties>
</file>