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Lst>
  <p:notesMasterIdLst>
    <p:notesMasterId r:id="rId15"/>
  </p:notesMasterIdLst>
  <p:sldIdLst>
    <p:sldId id="256" r:id="rId3"/>
    <p:sldId id="308" r:id="rId4"/>
    <p:sldId id="310" r:id="rId5"/>
    <p:sldId id="313" r:id="rId6"/>
    <p:sldId id="309" r:id="rId7"/>
    <p:sldId id="311" r:id="rId8"/>
    <p:sldId id="300" r:id="rId9"/>
    <p:sldId id="304" r:id="rId10"/>
    <p:sldId id="305" r:id="rId11"/>
    <p:sldId id="306" r:id="rId12"/>
    <p:sldId id="307" r:id="rId13"/>
    <p:sldId id="31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7F332D-C682-4712-9CBF-D80DDF1F662A}" v="4" dt="2024-02-25T11:06:27.0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7" d="100"/>
          <a:sy n="67" d="100"/>
        </p:scale>
        <p:origin x="644" y="-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th Watson" userId="4267d438-b305-4ee9-8167-841057f7cb0a" providerId="ADAL" clId="{9A7F332D-C682-4712-9CBF-D80DDF1F662A}"/>
    <pc:docChg chg="undo custSel addSld delSld modSld">
      <pc:chgData name="Ruth Watson" userId="4267d438-b305-4ee9-8167-841057f7cb0a" providerId="ADAL" clId="{9A7F332D-C682-4712-9CBF-D80DDF1F662A}" dt="2024-02-25T11:06:36.300" v="201" actId="1035"/>
      <pc:docMkLst>
        <pc:docMk/>
      </pc:docMkLst>
      <pc:sldChg chg="addSp modSp mod">
        <pc:chgData name="Ruth Watson" userId="4267d438-b305-4ee9-8167-841057f7cb0a" providerId="ADAL" clId="{9A7F332D-C682-4712-9CBF-D80DDF1F662A}" dt="2024-02-25T11:06:36.300" v="201" actId="1035"/>
        <pc:sldMkLst>
          <pc:docMk/>
          <pc:sldMk cId="3761976607" sldId="256"/>
        </pc:sldMkLst>
        <pc:spChg chg="mod">
          <ac:chgData name="Ruth Watson" userId="4267d438-b305-4ee9-8167-841057f7cb0a" providerId="ADAL" clId="{9A7F332D-C682-4712-9CBF-D80DDF1F662A}" dt="2024-02-25T11:06:10.620" v="194" actId="20577"/>
          <ac:spMkLst>
            <pc:docMk/>
            <pc:sldMk cId="3761976607" sldId="256"/>
            <ac:spMk id="2" creationId="{251057AD-23A3-492B-BCEE-EDAEFD03A1E4}"/>
          </ac:spMkLst>
        </pc:spChg>
        <pc:picChg chg="add mod">
          <ac:chgData name="Ruth Watson" userId="4267d438-b305-4ee9-8167-841057f7cb0a" providerId="ADAL" clId="{9A7F332D-C682-4712-9CBF-D80DDF1F662A}" dt="2024-02-25T11:05:48.945" v="160" actId="1076"/>
          <ac:picMkLst>
            <pc:docMk/>
            <pc:sldMk cId="3761976607" sldId="256"/>
            <ac:picMk id="3" creationId="{390FEC4A-7703-70A2-280F-498624731FB9}"/>
          </ac:picMkLst>
        </pc:picChg>
        <pc:picChg chg="add mod">
          <ac:chgData name="Ruth Watson" userId="4267d438-b305-4ee9-8167-841057f7cb0a" providerId="ADAL" clId="{9A7F332D-C682-4712-9CBF-D80DDF1F662A}" dt="2024-02-25T11:06:36.300" v="201" actId="1035"/>
          <ac:picMkLst>
            <pc:docMk/>
            <pc:sldMk cId="3761976607" sldId="256"/>
            <ac:picMk id="4" creationId="{DAB5255B-8C62-1D8F-57B5-4C8DFEBD4F42}"/>
          </ac:picMkLst>
        </pc:picChg>
      </pc:sldChg>
      <pc:sldChg chg="modSp mod">
        <pc:chgData name="Ruth Watson" userId="4267d438-b305-4ee9-8167-841057f7cb0a" providerId="ADAL" clId="{9A7F332D-C682-4712-9CBF-D80DDF1F662A}" dt="2024-02-21T08:29:56.729" v="1" actId="20577"/>
        <pc:sldMkLst>
          <pc:docMk/>
          <pc:sldMk cId="2612905417" sldId="304"/>
        </pc:sldMkLst>
        <pc:spChg chg="mod ord">
          <ac:chgData name="Ruth Watson" userId="4267d438-b305-4ee9-8167-841057f7cb0a" providerId="ADAL" clId="{9A7F332D-C682-4712-9CBF-D80DDF1F662A}" dt="2024-02-21T08:29:56.729" v="1" actId="20577"/>
          <ac:spMkLst>
            <pc:docMk/>
            <pc:sldMk cId="2612905417" sldId="304"/>
            <ac:spMk id="6" creationId="{8783B1FB-BE71-4620-9907-6C3C0FEA84CC}"/>
          </ac:spMkLst>
        </pc:spChg>
      </pc:sldChg>
      <pc:sldChg chg="modSp new del mod">
        <pc:chgData name="Ruth Watson" userId="4267d438-b305-4ee9-8167-841057f7cb0a" providerId="ADAL" clId="{9A7F332D-C682-4712-9CBF-D80DDF1F662A}" dt="2024-02-21T08:32:00.490" v="48" actId="47"/>
        <pc:sldMkLst>
          <pc:docMk/>
          <pc:sldMk cId="2895206302" sldId="314"/>
        </pc:sldMkLst>
        <pc:spChg chg="mod">
          <ac:chgData name="Ruth Watson" userId="4267d438-b305-4ee9-8167-841057f7cb0a" providerId="ADAL" clId="{9A7F332D-C682-4712-9CBF-D80DDF1F662A}" dt="2024-02-21T08:31:43.220" v="46" actId="20577"/>
          <ac:spMkLst>
            <pc:docMk/>
            <pc:sldMk cId="2895206302" sldId="314"/>
            <ac:spMk id="2" creationId="{65576FF5-4D40-CF52-3FA5-CDE402DD8D59}"/>
          </ac:spMkLst>
        </pc:spChg>
      </pc:sldChg>
      <pc:sldChg chg="addSp modSp new mod setBg">
        <pc:chgData name="Ruth Watson" userId="4267d438-b305-4ee9-8167-841057f7cb0a" providerId="ADAL" clId="{9A7F332D-C682-4712-9CBF-D80DDF1F662A}" dt="2024-02-25T04:54:54.913" v="157" actId="313"/>
        <pc:sldMkLst>
          <pc:docMk/>
          <pc:sldMk cId="3288171904" sldId="315"/>
        </pc:sldMkLst>
        <pc:spChg chg="mod">
          <ac:chgData name="Ruth Watson" userId="4267d438-b305-4ee9-8167-841057f7cb0a" providerId="ADAL" clId="{9A7F332D-C682-4712-9CBF-D80DDF1F662A}" dt="2024-02-25T04:54:54.913" v="157" actId="313"/>
          <ac:spMkLst>
            <pc:docMk/>
            <pc:sldMk cId="3288171904" sldId="315"/>
            <ac:spMk id="2" creationId="{71CEBF2B-E2F4-499A-7684-45352FEDC523}"/>
          </ac:spMkLst>
        </pc:spChg>
        <pc:spChg chg="mod ord">
          <ac:chgData name="Ruth Watson" userId="4267d438-b305-4ee9-8167-841057f7cb0a" providerId="ADAL" clId="{9A7F332D-C682-4712-9CBF-D80DDF1F662A}" dt="2024-02-21T08:50:06.149" v="150" actId="255"/>
          <ac:spMkLst>
            <pc:docMk/>
            <pc:sldMk cId="3288171904" sldId="315"/>
            <ac:spMk id="3" creationId="{5212A86A-7B2E-70F7-DBD9-C0BAAA4727BB}"/>
          </ac:spMkLst>
        </pc:spChg>
        <pc:spChg chg="add">
          <ac:chgData name="Ruth Watson" userId="4267d438-b305-4ee9-8167-841057f7cb0a" providerId="ADAL" clId="{9A7F332D-C682-4712-9CBF-D80DDF1F662A}" dt="2024-02-21T08:49:53.459" v="149" actId="26606"/>
          <ac:spMkLst>
            <pc:docMk/>
            <pc:sldMk cId="3288171904" sldId="315"/>
            <ac:spMk id="10" creationId="{C8A3C342-1D03-412F-8DD3-BF519E8E0AE9}"/>
          </ac:spMkLst>
        </pc:spChg>
        <pc:spChg chg="add">
          <ac:chgData name="Ruth Watson" userId="4267d438-b305-4ee9-8167-841057f7cb0a" providerId="ADAL" clId="{9A7F332D-C682-4712-9CBF-D80DDF1F662A}" dt="2024-02-21T08:49:53.459" v="149" actId="26606"/>
          <ac:spMkLst>
            <pc:docMk/>
            <pc:sldMk cId="3288171904" sldId="315"/>
            <ac:spMk id="12" creationId="{81CC9B02-E087-4350-AEBD-2C3CF001AF01}"/>
          </ac:spMkLst>
        </pc:spChg>
        <pc:spChg chg="add">
          <ac:chgData name="Ruth Watson" userId="4267d438-b305-4ee9-8167-841057f7cb0a" providerId="ADAL" clId="{9A7F332D-C682-4712-9CBF-D80DDF1F662A}" dt="2024-02-21T08:49:53.459" v="149" actId="26606"/>
          <ac:spMkLst>
            <pc:docMk/>
            <pc:sldMk cId="3288171904" sldId="315"/>
            <ac:spMk id="14" creationId="{D6F18ACE-6E82-4ADC-8A2F-A1771B309B16}"/>
          </ac:spMkLst>
        </pc:spChg>
        <pc:picChg chg="add mod">
          <ac:chgData name="Ruth Watson" userId="4267d438-b305-4ee9-8167-841057f7cb0a" providerId="ADAL" clId="{9A7F332D-C682-4712-9CBF-D80DDF1F662A}" dt="2024-02-21T08:49:53.459" v="149" actId="26606"/>
          <ac:picMkLst>
            <pc:docMk/>
            <pc:sldMk cId="3288171904" sldId="315"/>
            <ac:picMk id="5" creationId="{757C3721-3A91-6C9B-E056-1508EE3AA81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4EF319-5855-465B-AA39-CC18F14D5190}" type="datetimeFigureOut">
              <a:rPr lang="en-AU" smtClean="0"/>
              <a:t>25/02/2024</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1D0ADE-55DD-41D0-B20B-96D5BCD8532E}" type="slidenum">
              <a:rPr lang="en-AU" smtClean="0"/>
              <a:t>‹#›</a:t>
            </a:fld>
            <a:endParaRPr lang="en-AU"/>
          </a:p>
        </p:txBody>
      </p:sp>
    </p:spTree>
    <p:extLst>
      <p:ext uri="{BB962C8B-B14F-4D97-AF65-F5344CB8AC3E}">
        <p14:creationId xmlns:p14="http://schemas.microsoft.com/office/powerpoint/2010/main" val="1696624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Photo: O. </a:t>
            </a:r>
            <a:r>
              <a:rPr lang="en-AU" dirty="0" err="1"/>
              <a:t>Eletu</a:t>
            </a:r>
            <a:endParaRPr lang="en-AU" dirty="0"/>
          </a:p>
        </p:txBody>
      </p:sp>
      <p:sp>
        <p:nvSpPr>
          <p:cNvPr id="4" name="Slide Number Placeholder 3"/>
          <p:cNvSpPr>
            <a:spLocks noGrp="1"/>
          </p:cNvSpPr>
          <p:nvPr>
            <p:ph type="sldNum" sz="quarter" idx="10"/>
          </p:nvPr>
        </p:nvSpPr>
        <p:spPr/>
        <p:txBody>
          <a:bodyPr/>
          <a:lstStyle/>
          <a:p>
            <a:fld id="{68ADBBE5-6FE4-4966-B880-C24C712A79EA}" type="slidenum">
              <a:rPr lang="en-AU" smtClean="0"/>
              <a:t>8</a:t>
            </a:fld>
            <a:endParaRPr lang="en-AU" dirty="0"/>
          </a:p>
        </p:txBody>
      </p:sp>
    </p:spTree>
    <p:extLst>
      <p:ext uri="{BB962C8B-B14F-4D97-AF65-F5344CB8AC3E}">
        <p14:creationId xmlns:p14="http://schemas.microsoft.com/office/powerpoint/2010/main" val="311549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Photo: N. </a:t>
            </a:r>
            <a:r>
              <a:rPr lang="en-AU" dirty="0" err="1"/>
              <a:t>Steeman</a:t>
            </a:r>
            <a:endParaRPr lang="en-AU" dirty="0"/>
          </a:p>
          <a:p>
            <a:endParaRPr lang="en-AU" dirty="0"/>
          </a:p>
        </p:txBody>
      </p:sp>
      <p:sp>
        <p:nvSpPr>
          <p:cNvPr id="4" name="Slide Number Placeholder 3"/>
          <p:cNvSpPr>
            <a:spLocks noGrp="1"/>
          </p:cNvSpPr>
          <p:nvPr>
            <p:ph type="sldNum" sz="quarter" idx="10"/>
          </p:nvPr>
        </p:nvSpPr>
        <p:spPr/>
        <p:txBody>
          <a:bodyPr/>
          <a:lstStyle/>
          <a:p>
            <a:fld id="{68ADBBE5-6FE4-4966-B880-C24C712A79EA}" type="slidenum">
              <a:rPr lang="en-AU" smtClean="0"/>
              <a:t>9</a:t>
            </a:fld>
            <a:endParaRPr lang="en-AU" dirty="0"/>
          </a:p>
        </p:txBody>
      </p:sp>
    </p:spTree>
    <p:extLst>
      <p:ext uri="{BB962C8B-B14F-4D97-AF65-F5344CB8AC3E}">
        <p14:creationId xmlns:p14="http://schemas.microsoft.com/office/powerpoint/2010/main" val="1606261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Photo: K. Richards</a:t>
            </a:r>
          </a:p>
        </p:txBody>
      </p:sp>
      <p:sp>
        <p:nvSpPr>
          <p:cNvPr id="4" name="Slide Number Placeholder 3"/>
          <p:cNvSpPr>
            <a:spLocks noGrp="1"/>
          </p:cNvSpPr>
          <p:nvPr>
            <p:ph type="sldNum" sz="quarter" idx="10"/>
          </p:nvPr>
        </p:nvSpPr>
        <p:spPr/>
        <p:txBody>
          <a:bodyPr/>
          <a:lstStyle/>
          <a:p>
            <a:fld id="{68ADBBE5-6FE4-4966-B880-C24C712A79EA}" type="slidenum">
              <a:rPr lang="en-AU" smtClean="0"/>
              <a:t>11</a:t>
            </a:fld>
            <a:endParaRPr lang="en-AU" dirty="0"/>
          </a:p>
        </p:txBody>
      </p:sp>
    </p:spTree>
    <p:extLst>
      <p:ext uri="{BB962C8B-B14F-4D97-AF65-F5344CB8AC3E}">
        <p14:creationId xmlns:p14="http://schemas.microsoft.com/office/powerpoint/2010/main" val="1619231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25C2B52-E5D3-4147-BA47-4C20C5A9812A}" type="datetimeFigureOut">
              <a:rPr lang="en-AU" smtClean="0"/>
              <a:t>25/02/2024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2532036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225C2B52-E5D3-4147-BA47-4C20C5A9812A}" type="datetimeFigureOut">
              <a:rPr lang="en-AU" smtClean="0"/>
              <a:t>25/02/2024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195230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5C2B52-E5D3-4147-BA47-4C20C5A9812A}" type="datetimeFigureOut">
              <a:rPr lang="en-AU" smtClean="0"/>
              <a:t>25/02/2024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2929218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25C2B52-E5D3-4147-BA47-4C20C5A9812A}" type="datetimeFigureOut">
              <a:rPr lang="en-AU" smtClean="0"/>
              <a:t>25/02/2024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3201965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5C2B52-E5D3-4147-BA47-4C20C5A9812A}" type="datetimeFigureOut">
              <a:rPr lang="en-AU" smtClean="0"/>
              <a:t>25/02/2024</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523886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225C2B52-E5D3-4147-BA47-4C20C5A9812A}" type="datetimeFigureOut">
              <a:rPr lang="en-AU" smtClean="0"/>
              <a:t>25/02/2024</a:t>
            </a:fld>
            <a:endParaRPr lang="en-AU" dirty="0"/>
          </a:p>
        </p:txBody>
      </p:sp>
      <p:sp>
        <p:nvSpPr>
          <p:cNvPr id="5" name="Footer Placeholder 3"/>
          <p:cNvSpPr>
            <a:spLocks noGrp="1"/>
          </p:cNvSpPr>
          <p:nvPr>
            <p:ph type="ftr" sz="quarter" idx="11"/>
          </p:nvPr>
        </p:nvSpPr>
        <p:spPr/>
        <p:txBody>
          <a:bodyPr/>
          <a:lstStyle/>
          <a:p>
            <a:endParaRPr lang="en-AU" dirty="0"/>
          </a:p>
        </p:txBody>
      </p:sp>
      <p:sp>
        <p:nvSpPr>
          <p:cNvPr id="6" name="Slide Number Placeholder 4"/>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1514722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25C2B52-E5D3-4147-BA47-4C20C5A9812A}" type="datetimeFigureOut">
              <a:rPr lang="en-AU" smtClean="0"/>
              <a:t>25/02/2024</a:t>
            </a:fld>
            <a:endParaRPr lang="en-AU" dirty="0"/>
          </a:p>
        </p:txBody>
      </p:sp>
      <p:sp>
        <p:nvSpPr>
          <p:cNvPr id="5" name="Footer Placeholder 2"/>
          <p:cNvSpPr>
            <a:spLocks noGrp="1"/>
          </p:cNvSpPr>
          <p:nvPr>
            <p:ph type="ftr" sz="quarter" idx="11"/>
          </p:nvPr>
        </p:nvSpPr>
        <p:spPr/>
        <p:txBody>
          <a:bodyPr/>
          <a:lstStyle/>
          <a:p>
            <a:endParaRPr lang="en-AU" dirty="0"/>
          </a:p>
        </p:txBody>
      </p:sp>
      <p:sp>
        <p:nvSpPr>
          <p:cNvPr id="6" name="Slide Number Placeholder 3"/>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562057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225C2B52-E5D3-4147-BA47-4C20C5A9812A}" type="datetimeFigureOut">
              <a:rPr lang="en-AU" smtClean="0"/>
              <a:t>25/02/2024</a:t>
            </a:fld>
            <a:endParaRPr lang="en-AU" dirty="0"/>
          </a:p>
        </p:txBody>
      </p:sp>
      <p:sp>
        <p:nvSpPr>
          <p:cNvPr id="5" name="Footer Placeholder 5"/>
          <p:cNvSpPr>
            <a:spLocks noGrp="1"/>
          </p:cNvSpPr>
          <p:nvPr>
            <p:ph type="ftr" sz="quarter" idx="11"/>
          </p:nvPr>
        </p:nvSpPr>
        <p:spPr/>
        <p:txBody>
          <a:bodyPr/>
          <a:lstStyle/>
          <a:p>
            <a:endParaRPr lang="en-AU" dirty="0"/>
          </a:p>
        </p:txBody>
      </p:sp>
      <p:sp>
        <p:nvSpPr>
          <p:cNvPr id="6" name="Slide Number Placeholder 6"/>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1258856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25C2B52-E5D3-4147-BA47-4C20C5A9812A}" type="datetimeFigureOut">
              <a:rPr lang="en-AU" smtClean="0"/>
              <a:t>25/02/2024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3847668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25C2B52-E5D3-4147-BA47-4C20C5A9812A}" type="datetimeFigureOut">
              <a:rPr lang="en-AU" smtClean="0"/>
              <a:t>25/02/2024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3117234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225C2B52-E5D3-4147-BA47-4C20C5A9812A}" type="datetimeFigureOut">
              <a:rPr lang="en-AU" smtClean="0"/>
              <a:t>25/02/2024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28173202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225C2B52-E5D3-4147-BA47-4C20C5A9812A}" type="datetimeFigureOut">
              <a:rPr lang="en-AU" smtClean="0"/>
              <a:t>25/02/2024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607853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5C2B52-E5D3-4147-BA47-4C20C5A9812A}" type="datetimeFigureOut">
              <a:rPr lang="en-AU" smtClean="0"/>
              <a:t>25/02/2024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29141356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25C2B52-E5D3-4147-BA47-4C20C5A9812A}" type="datetimeFigureOut">
              <a:rPr lang="en-AU" smtClean="0"/>
              <a:t>25/02/2024</a:t>
            </a:fld>
            <a:endParaRPr lang="en-AU" dirty="0"/>
          </a:p>
        </p:txBody>
      </p:sp>
      <p:sp>
        <p:nvSpPr>
          <p:cNvPr id="4"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26827277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25C2B52-E5D3-4147-BA47-4C20C5A9812A}" type="datetimeFigureOut">
              <a:rPr lang="en-AU" smtClean="0"/>
              <a:t>25/02/2024</a:t>
            </a:fld>
            <a:endParaRPr lang="en-AU" dirty="0"/>
          </a:p>
        </p:txBody>
      </p:sp>
      <p:sp>
        <p:nvSpPr>
          <p:cNvPr id="4"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9291066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5C2B52-E5D3-4147-BA47-4C20C5A9812A}" type="datetimeFigureOut">
              <a:rPr lang="en-AU" smtClean="0"/>
              <a:t>25/02/2024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13318169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5C2B52-E5D3-4147-BA47-4C20C5A9812A}" type="datetimeFigureOut">
              <a:rPr lang="en-AU" smtClean="0"/>
              <a:t>25/02/2024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57DFCA-F8F3-4C2C-8E6B-45EAF39A9D94}" type="slidenum">
              <a:rPr lang="en-AU" smtClean="0"/>
              <a:t>‹#›</a:t>
            </a:fld>
            <a:endParaRPr lang="en-AU" dirty="0"/>
          </a:p>
        </p:txBody>
      </p:sp>
    </p:spTree>
    <p:extLst>
      <p:ext uri="{BB962C8B-B14F-4D97-AF65-F5344CB8AC3E}">
        <p14:creationId xmlns:p14="http://schemas.microsoft.com/office/powerpoint/2010/main" val="38552680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358600D-9E87-4C5B-B32E-3FFE26194922}" type="datetimeFigureOut">
              <a:rPr lang="en-AU" smtClean="0"/>
              <a:t>25/02/2024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8D68224-1211-4FFC-BC20-8804947AEC4F}" type="slidenum">
              <a:rPr lang="en-AU" smtClean="0"/>
              <a:t>‹#›</a:t>
            </a:fld>
            <a:endParaRPr lang="en-AU"/>
          </a:p>
        </p:txBody>
      </p:sp>
    </p:spTree>
    <p:extLst>
      <p:ext uri="{BB962C8B-B14F-4D97-AF65-F5344CB8AC3E}">
        <p14:creationId xmlns:p14="http://schemas.microsoft.com/office/powerpoint/2010/main" val="14227457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F358600D-9E87-4C5B-B32E-3FFE26194922}" type="datetimeFigureOut">
              <a:rPr lang="en-AU" smtClean="0"/>
              <a:t>25/02/2024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8D68224-1211-4FFC-BC20-8804947AEC4F}" type="slidenum">
              <a:rPr lang="en-AU" smtClean="0"/>
              <a:t>‹#›</a:t>
            </a:fld>
            <a:endParaRPr lang="en-AU"/>
          </a:p>
        </p:txBody>
      </p:sp>
    </p:spTree>
    <p:extLst>
      <p:ext uri="{BB962C8B-B14F-4D97-AF65-F5344CB8AC3E}">
        <p14:creationId xmlns:p14="http://schemas.microsoft.com/office/powerpoint/2010/main" val="24201143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58600D-9E87-4C5B-B32E-3FFE26194922}" type="datetimeFigureOut">
              <a:rPr lang="en-AU" smtClean="0"/>
              <a:t>25/02/2024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8D68224-1211-4FFC-BC20-8804947AEC4F}" type="slidenum">
              <a:rPr lang="en-AU" smtClean="0"/>
              <a:t>‹#›</a:t>
            </a:fld>
            <a:endParaRPr lang="en-AU"/>
          </a:p>
        </p:txBody>
      </p:sp>
    </p:spTree>
    <p:extLst>
      <p:ext uri="{BB962C8B-B14F-4D97-AF65-F5344CB8AC3E}">
        <p14:creationId xmlns:p14="http://schemas.microsoft.com/office/powerpoint/2010/main" val="10155903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358600D-9E87-4C5B-B32E-3FFE26194922}" type="datetimeFigureOut">
              <a:rPr lang="en-AU" smtClean="0"/>
              <a:t>25/02/2024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8D68224-1211-4FFC-BC20-8804947AEC4F}" type="slidenum">
              <a:rPr lang="en-AU" smtClean="0"/>
              <a:t>‹#›</a:t>
            </a:fld>
            <a:endParaRPr lang="en-AU"/>
          </a:p>
        </p:txBody>
      </p:sp>
    </p:spTree>
    <p:extLst>
      <p:ext uri="{BB962C8B-B14F-4D97-AF65-F5344CB8AC3E}">
        <p14:creationId xmlns:p14="http://schemas.microsoft.com/office/powerpoint/2010/main" val="40161892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358600D-9E87-4C5B-B32E-3FFE26194922}" type="datetimeFigureOut">
              <a:rPr lang="en-AU" smtClean="0"/>
              <a:t>25/02/2024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8D68224-1211-4FFC-BC20-8804947AEC4F}" type="slidenum">
              <a:rPr lang="en-AU" smtClean="0"/>
              <a:t>‹#›</a:t>
            </a:fld>
            <a:endParaRPr lang="en-AU"/>
          </a:p>
        </p:txBody>
      </p:sp>
    </p:spTree>
    <p:extLst>
      <p:ext uri="{BB962C8B-B14F-4D97-AF65-F5344CB8AC3E}">
        <p14:creationId xmlns:p14="http://schemas.microsoft.com/office/powerpoint/2010/main" val="35179692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F358600D-9E87-4C5B-B32E-3FFE26194922}" type="datetimeFigureOut">
              <a:rPr lang="en-AU" smtClean="0"/>
              <a:t>25/02/2024</a:t>
            </a:fld>
            <a:endParaRPr lang="en-AU"/>
          </a:p>
        </p:txBody>
      </p:sp>
      <p:sp>
        <p:nvSpPr>
          <p:cNvPr id="5" name="Footer Placeholder 3"/>
          <p:cNvSpPr>
            <a:spLocks noGrp="1"/>
          </p:cNvSpPr>
          <p:nvPr>
            <p:ph type="ftr" sz="quarter" idx="11"/>
          </p:nvPr>
        </p:nvSpPr>
        <p:spPr/>
        <p:txBody>
          <a:bodyPr/>
          <a:lstStyle/>
          <a:p>
            <a:endParaRPr lang="en-AU"/>
          </a:p>
        </p:txBody>
      </p:sp>
      <p:sp>
        <p:nvSpPr>
          <p:cNvPr id="6" name="Slide Number Placeholder 4"/>
          <p:cNvSpPr>
            <a:spLocks noGrp="1"/>
          </p:cNvSpPr>
          <p:nvPr>
            <p:ph type="sldNum" sz="quarter" idx="12"/>
          </p:nvPr>
        </p:nvSpPr>
        <p:spPr/>
        <p:txBody>
          <a:bodyPr/>
          <a:lstStyle/>
          <a:p>
            <a:fld id="{D8D68224-1211-4FFC-BC20-8804947AEC4F}" type="slidenum">
              <a:rPr lang="en-AU" smtClean="0"/>
              <a:t>‹#›</a:t>
            </a:fld>
            <a:endParaRPr lang="en-AU"/>
          </a:p>
        </p:txBody>
      </p:sp>
    </p:spTree>
    <p:extLst>
      <p:ext uri="{BB962C8B-B14F-4D97-AF65-F5344CB8AC3E}">
        <p14:creationId xmlns:p14="http://schemas.microsoft.com/office/powerpoint/2010/main" val="2747422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358600D-9E87-4C5B-B32E-3FFE26194922}" type="datetimeFigureOut">
              <a:rPr lang="en-AU" smtClean="0"/>
              <a:t>25/02/2024</a:t>
            </a:fld>
            <a:endParaRPr lang="en-AU"/>
          </a:p>
        </p:txBody>
      </p:sp>
      <p:sp>
        <p:nvSpPr>
          <p:cNvPr id="5" name="Footer Placeholder 2"/>
          <p:cNvSpPr>
            <a:spLocks noGrp="1"/>
          </p:cNvSpPr>
          <p:nvPr>
            <p:ph type="ftr" sz="quarter" idx="11"/>
          </p:nvPr>
        </p:nvSpPr>
        <p:spPr/>
        <p:txBody>
          <a:bodyPr/>
          <a:lstStyle/>
          <a:p>
            <a:endParaRPr lang="en-AU"/>
          </a:p>
        </p:txBody>
      </p:sp>
      <p:sp>
        <p:nvSpPr>
          <p:cNvPr id="6" name="Slide Number Placeholder 3"/>
          <p:cNvSpPr>
            <a:spLocks noGrp="1"/>
          </p:cNvSpPr>
          <p:nvPr>
            <p:ph type="sldNum" sz="quarter" idx="12"/>
          </p:nvPr>
        </p:nvSpPr>
        <p:spPr/>
        <p:txBody>
          <a:bodyPr/>
          <a:lstStyle/>
          <a:p>
            <a:fld id="{D8D68224-1211-4FFC-BC20-8804947AEC4F}" type="slidenum">
              <a:rPr lang="en-AU" smtClean="0"/>
              <a:t>‹#›</a:t>
            </a:fld>
            <a:endParaRPr lang="en-AU"/>
          </a:p>
        </p:txBody>
      </p:sp>
    </p:spTree>
    <p:extLst>
      <p:ext uri="{BB962C8B-B14F-4D97-AF65-F5344CB8AC3E}">
        <p14:creationId xmlns:p14="http://schemas.microsoft.com/office/powerpoint/2010/main" val="6642857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F358600D-9E87-4C5B-B32E-3FFE26194922}" type="datetimeFigureOut">
              <a:rPr lang="en-AU" smtClean="0"/>
              <a:t>25/02/2024</a:t>
            </a:fld>
            <a:endParaRPr lang="en-AU"/>
          </a:p>
        </p:txBody>
      </p:sp>
      <p:sp>
        <p:nvSpPr>
          <p:cNvPr id="5" name="Footer Placeholder 5"/>
          <p:cNvSpPr>
            <a:spLocks noGrp="1"/>
          </p:cNvSpPr>
          <p:nvPr>
            <p:ph type="ftr" sz="quarter" idx="11"/>
          </p:nvPr>
        </p:nvSpPr>
        <p:spPr/>
        <p:txBody>
          <a:bodyPr/>
          <a:lstStyle/>
          <a:p>
            <a:endParaRPr lang="en-AU"/>
          </a:p>
        </p:txBody>
      </p:sp>
      <p:sp>
        <p:nvSpPr>
          <p:cNvPr id="6" name="Slide Number Placeholder 6"/>
          <p:cNvSpPr>
            <a:spLocks noGrp="1"/>
          </p:cNvSpPr>
          <p:nvPr>
            <p:ph type="sldNum" sz="quarter" idx="12"/>
          </p:nvPr>
        </p:nvSpPr>
        <p:spPr/>
        <p:txBody>
          <a:bodyPr/>
          <a:lstStyle/>
          <a:p>
            <a:fld id="{D8D68224-1211-4FFC-BC20-8804947AEC4F}" type="slidenum">
              <a:rPr lang="en-AU" smtClean="0"/>
              <a:t>‹#›</a:t>
            </a:fld>
            <a:endParaRPr lang="en-AU"/>
          </a:p>
        </p:txBody>
      </p:sp>
    </p:spTree>
    <p:extLst>
      <p:ext uri="{BB962C8B-B14F-4D97-AF65-F5344CB8AC3E}">
        <p14:creationId xmlns:p14="http://schemas.microsoft.com/office/powerpoint/2010/main" val="31741096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358600D-9E87-4C5B-B32E-3FFE26194922}" type="datetimeFigureOut">
              <a:rPr lang="en-AU" smtClean="0"/>
              <a:t>25/02/2024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8D68224-1211-4FFC-BC20-8804947AEC4F}" type="slidenum">
              <a:rPr lang="en-AU" smtClean="0"/>
              <a:t>‹#›</a:t>
            </a:fld>
            <a:endParaRPr lang="en-AU"/>
          </a:p>
        </p:txBody>
      </p:sp>
    </p:spTree>
    <p:extLst>
      <p:ext uri="{BB962C8B-B14F-4D97-AF65-F5344CB8AC3E}">
        <p14:creationId xmlns:p14="http://schemas.microsoft.com/office/powerpoint/2010/main" val="30885524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358600D-9E87-4C5B-B32E-3FFE26194922}" type="datetimeFigureOut">
              <a:rPr lang="en-AU" smtClean="0"/>
              <a:t>25/02/2024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8D68224-1211-4FFC-BC20-8804947AEC4F}" type="slidenum">
              <a:rPr lang="en-AU" smtClean="0"/>
              <a:t>‹#›</a:t>
            </a:fld>
            <a:endParaRPr lang="en-AU"/>
          </a:p>
        </p:txBody>
      </p:sp>
    </p:spTree>
    <p:extLst>
      <p:ext uri="{BB962C8B-B14F-4D97-AF65-F5344CB8AC3E}">
        <p14:creationId xmlns:p14="http://schemas.microsoft.com/office/powerpoint/2010/main" val="26844293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F358600D-9E87-4C5B-B32E-3FFE26194922}" type="datetimeFigureOut">
              <a:rPr lang="en-AU" smtClean="0"/>
              <a:t>25/02/2024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8D68224-1211-4FFC-BC20-8804947AEC4F}" type="slidenum">
              <a:rPr lang="en-AU" smtClean="0"/>
              <a:t>‹#›</a:t>
            </a:fld>
            <a:endParaRPr lang="en-AU"/>
          </a:p>
        </p:txBody>
      </p:sp>
    </p:spTree>
    <p:extLst>
      <p:ext uri="{BB962C8B-B14F-4D97-AF65-F5344CB8AC3E}">
        <p14:creationId xmlns:p14="http://schemas.microsoft.com/office/powerpoint/2010/main" val="42145613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F358600D-9E87-4C5B-B32E-3FFE26194922}" type="datetimeFigureOut">
              <a:rPr lang="en-AU" smtClean="0"/>
              <a:t>25/02/2024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8D68224-1211-4FFC-BC20-8804947AEC4F}" type="slidenum">
              <a:rPr lang="en-AU" smtClean="0"/>
              <a:t>‹#›</a:t>
            </a:fld>
            <a:endParaRPr lang="en-A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9301092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58600D-9E87-4C5B-B32E-3FFE26194922}" type="datetimeFigureOut">
              <a:rPr lang="en-AU" smtClean="0"/>
              <a:t>25/02/2024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8D68224-1211-4FFC-BC20-8804947AEC4F}" type="slidenum">
              <a:rPr lang="en-AU" smtClean="0"/>
              <a:t>‹#›</a:t>
            </a:fld>
            <a:endParaRPr lang="en-AU"/>
          </a:p>
        </p:txBody>
      </p:sp>
    </p:spTree>
    <p:extLst>
      <p:ext uri="{BB962C8B-B14F-4D97-AF65-F5344CB8AC3E}">
        <p14:creationId xmlns:p14="http://schemas.microsoft.com/office/powerpoint/2010/main" val="11429309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358600D-9E87-4C5B-B32E-3FFE26194922}" type="datetimeFigureOut">
              <a:rPr lang="en-AU" smtClean="0"/>
              <a:t>25/02/2024</a:t>
            </a:fld>
            <a:endParaRPr lang="en-AU"/>
          </a:p>
        </p:txBody>
      </p:sp>
      <p:sp>
        <p:nvSpPr>
          <p:cNvPr id="4"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8D68224-1211-4FFC-BC20-8804947AEC4F}" type="slidenum">
              <a:rPr lang="en-AU" smtClean="0"/>
              <a:t>‹#›</a:t>
            </a:fld>
            <a:endParaRPr lang="en-AU"/>
          </a:p>
        </p:txBody>
      </p:sp>
    </p:spTree>
    <p:extLst>
      <p:ext uri="{BB962C8B-B14F-4D97-AF65-F5344CB8AC3E}">
        <p14:creationId xmlns:p14="http://schemas.microsoft.com/office/powerpoint/2010/main" val="18767190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358600D-9E87-4C5B-B32E-3FFE26194922}" type="datetimeFigureOut">
              <a:rPr lang="en-AU" smtClean="0"/>
              <a:t>25/02/2024</a:t>
            </a:fld>
            <a:endParaRPr lang="en-AU"/>
          </a:p>
        </p:txBody>
      </p:sp>
      <p:sp>
        <p:nvSpPr>
          <p:cNvPr id="4"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8D68224-1211-4FFC-BC20-8804947AEC4F}" type="slidenum">
              <a:rPr lang="en-AU" smtClean="0"/>
              <a:t>‹#›</a:t>
            </a:fld>
            <a:endParaRPr lang="en-AU"/>
          </a:p>
        </p:txBody>
      </p:sp>
    </p:spTree>
    <p:extLst>
      <p:ext uri="{BB962C8B-B14F-4D97-AF65-F5344CB8AC3E}">
        <p14:creationId xmlns:p14="http://schemas.microsoft.com/office/powerpoint/2010/main" val="20751180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58600D-9E87-4C5B-B32E-3FFE26194922}" type="datetimeFigureOut">
              <a:rPr lang="en-AU" smtClean="0"/>
              <a:t>25/02/2024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8D68224-1211-4FFC-BC20-8804947AEC4F}" type="slidenum">
              <a:rPr lang="en-AU" smtClean="0"/>
              <a:t>‹#›</a:t>
            </a:fld>
            <a:endParaRPr lang="en-AU"/>
          </a:p>
        </p:txBody>
      </p:sp>
    </p:spTree>
    <p:extLst>
      <p:ext uri="{BB962C8B-B14F-4D97-AF65-F5344CB8AC3E}">
        <p14:creationId xmlns:p14="http://schemas.microsoft.com/office/powerpoint/2010/main" val="24503061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58600D-9E87-4C5B-B32E-3FFE26194922}" type="datetimeFigureOut">
              <a:rPr lang="en-AU" smtClean="0"/>
              <a:t>25/02/2024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8D68224-1211-4FFC-BC20-8804947AEC4F}" type="slidenum">
              <a:rPr lang="en-AU" smtClean="0"/>
              <a:t>‹#›</a:t>
            </a:fld>
            <a:endParaRPr lang="en-AU"/>
          </a:p>
        </p:txBody>
      </p:sp>
    </p:spTree>
    <p:extLst>
      <p:ext uri="{BB962C8B-B14F-4D97-AF65-F5344CB8AC3E}">
        <p14:creationId xmlns:p14="http://schemas.microsoft.com/office/powerpoint/2010/main" val="1107243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21" Type="http://schemas.openxmlformats.org/officeDocument/2006/relationships/image" Target="../media/image4.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3.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2.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25C2B52-E5D3-4147-BA47-4C20C5A9812A}" type="datetimeFigureOut">
              <a:rPr lang="en-AU" smtClean="0"/>
              <a:t>25/02/2024</a:t>
            </a:fld>
            <a:endParaRPr lang="en-AU"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AU"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F57DFCA-F8F3-4C2C-8E6B-45EAF39A9D94}" type="slidenum">
              <a:rPr lang="en-AU" smtClean="0"/>
              <a:t>‹#›</a:t>
            </a:fld>
            <a:endParaRPr lang="en-AU" dirty="0"/>
          </a:p>
        </p:txBody>
      </p:sp>
    </p:spTree>
    <p:extLst>
      <p:ext uri="{BB962C8B-B14F-4D97-AF65-F5344CB8AC3E}">
        <p14:creationId xmlns:p14="http://schemas.microsoft.com/office/powerpoint/2010/main" val="16246172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358600D-9E87-4C5B-B32E-3FFE26194922}" type="datetimeFigureOut">
              <a:rPr lang="en-AU" smtClean="0"/>
              <a:t>25/02/2024</a:t>
            </a:fld>
            <a:endParaRPr lang="en-A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A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8D68224-1211-4FFC-BC20-8804947AEC4F}" type="slidenum">
              <a:rPr lang="en-AU" smtClean="0"/>
              <a:t>‹#›</a:t>
            </a:fld>
            <a:endParaRPr lang="en-AU"/>
          </a:p>
        </p:txBody>
      </p:sp>
    </p:spTree>
    <p:extLst>
      <p:ext uri="{BB962C8B-B14F-4D97-AF65-F5344CB8AC3E}">
        <p14:creationId xmlns:p14="http://schemas.microsoft.com/office/powerpoint/2010/main" val="2307729021"/>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youtube.com/watch?v=4EF1zYFHbus"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2.jf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f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fi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4.jfi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jfi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057AD-23A3-492B-BCEE-EDAEFD03A1E4}"/>
              </a:ext>
            </a:extLst>
          </p:cNvPr>
          <p:cNvSpPr>
            <a:spLocks noGrp="1"/>
          </p:cNvSpPr>
          <p:nvPr>
            <p:ph type="ctrTitle"/>
          </p:nvPr>
        </p:nvSpPr>
        <p:spPr/>
        <p:txBody>
          <a:bodyPr/>
          <a:lstStyle/>
          <a:p>
            <a:r>
              <a:rPr lang="en-AU" dirty="0"/>
              <a:t>Wealth: Being wise with God’s abundance</a:t>
            </a:r>
          </a:p>
        </p:txBody>
      </p:sp>
      <p:pic>
        <p:nvPicPr>
          <p:cNvPr id="3" name="Picture 2" descr="A logo with orange flowers&#10;&#10;Description automatically generated">
            <a:extLst>
              <a:ext uri="{FF2B5EF4-FFF2-40B4-BE49-F238E27FC236}">
                <a16:creationId xmlns:a16="http://schemas.microsoft.com/office/drawing/2014/main" id="{390FEC4A-7703-70A2-280F-498624731F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0613" y="5543551"/>
            <a:ext cx="1075070" cy="475932"/>
          </a:xfrm>
          <a:prstGeom prst="rect">
            <a:avLst/>
          </a:prstGeom>
        </p:spPr>
      </p:pic>
      <p:pic>
        <p:nvPicPr>
          <p:cNvPr id="4" name="Picture 3">
            <a:extLst>
              <a:ext uri="{FF2B5EF4-FFF2-40B4-BE49-F238E27FC236}">
                <a16:creationId xmlns:a16="http://schemas.microsoft.com/office/drawing/2014/main" id="{DAB5255B-8C62-1D8F-57B5-4C8DFEBD4F4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80613" y="6222683"/>
            <a:ext cx="743585" cy="260985"/>
          </a:xfrm>
          <a:prstGeom prst="rect">
            <a:avLst/>
          </a:prstGeom>
          <a:noFill/>
          <a:ln>
            <a:noFill/>
          </a:ln>
        </p:spPr>
      </p:pic>
    </p:spTree>
    <p:extLst>
      <p:ext uri="{BB962C8B-B14F-4D97-AF65-F5344CB8AC3E}">
        <p14:creationId xmlns:p14="http://schemas.microsoft.com/office/powerpoint/2010/main" val="3761976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7639" y="1496427"/>
            <a:ext cx="2826762" cy="1505391"/>
          </a:xfrm>
        </p:spPr>
        <p:txBody>
          <a:bodyPr/>
          <a:lstStyle/>
          <a:p>
            <a:r>
              <a:rPr lang="en-US" sz="2400" dirty="0"/>
              <a:t>Is there anything wrong with having a lot?</a:t>
            </a:r>
            <a:endParaRPr lang="en-AU" sz="2400" dirty="0"/>
          </a:p>
        </p:txBody>
      </p:sp>
      <p:pic>
        <p:nvPicPr>
          <p:cNvPr id="1026" name="Picture 2" descr="red and green apples on red plastic cra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1855" y="661480"/>
            <a:ext cx="7648575" cy="57364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99322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473" y="720573"/>
            <a:ext cx="6659418" cy="1292955"/>
          </a:xfrm>
        </p:spPr>
        <p:txBody>
          <a:bodyPr/>
          <a:lstStyle/>
          <a:p>
            <a:r>
              <a:rPr lang="en-AU" sz="2400" dirty="0">
                <a:solidFill>
                  <a:schemeClr val="tx1"/>
                </a:solidFill>
                <a:latin typeface="+mn-lt"/>
                <a:ea typeface="+mn-ea"/>
                <a:cs typeface="+mn-cs"/>
              </a:rPr>
              <a:t>God planned for us to enjoy the beauty, abundance and fruitfulness of creation. </a:t>
            </a:r>
          </a:p>
        </p:txBody>
      </p:sp>
      <p:sp>
        <p:nvSpPr>
          <p:cNvPr id="4" name="Rectangle 3"/>
          <p:cNvSpPr/>
          <p:nvPr/>
        </p:nvSpPr>
        <p:spPr>
          <a:xfrm>
            <a:off x="895929" y="2172963"/>
            <a:ext cx="6530108" cy="1569660"/>
          </a:xfrm>
          <a:prstGeom prst="rect">
            <a:avLst/>
          </a:prstGeom>
        </p:spPr>
        <p:txBody>
          <a:bodyPr wrap="square">
            <a:spAutoFit/>
          </a:bodyPr>
          <a:lstStyle/>
          <a:p>
            <a:r>
              <a:rPr lang="en-AU" sz="2400" dirty="0"/>
              <a:t>In the idyllic setting of the Garden of Eden, the first humans found a rich, fertile place, and were intended to prosper in every sense. </a:t>
            </a:r>
          </a:p>
        </p:txBody>
      </p:sp>
      <p:sp>
        <p:nvSpPr>
          <p:cNvPr id="5" name="Rectangle 4"/>
          <p:cNvSpPr/>
          <p:nvPr/>
        </p:nvSpPr>
        <p:spPr>
          <a:xfrm>
            <a:off x="1112983" y="4334629"/>
            <a:ext cx="6096000" cy="1200329"/>
          </a:xfrm>
          <a:prstGeom prst="rect">
            <a:avLst/>
          </a:prstGeom>
        </p:spPr>
        <p:txBody>
          <a:bodyPr>
            <a:spAutoFit/>
          </a:bodyPr>
          <a:lstStyle/>
          <a:p>
            <a:r>
              <a:rPr lang="en-AU" sz="2400" dirty="0"/>
              <a:t>God provides an abundance of resources and means for humans to flourish.</a:t>
            </a:r>
          </a:p>
        </p:txBody>
      </p:sp>
      <p:pic>
        <p:nvPicPr>
          <p:cNvPr id="3074" name="Picture 2" descr="person holding blue ber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6630" y="499189"/>
            <a:ext cx="3413605" cy="5120408"/>
          </a:xfrm>
          <a:prstGeom prst="rect">
            <a:avLst/>
          </a:prstGeom>
          <a:noFill/>
          <a:ln>
            <a:solidFill>
              <a:schemeClr val="accent5">
                <a:lumMod val="60000"/>
                <a:lumOff val="40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6283182" y="6025365"/>
            <a:ext cx="2731509" cy="338554"/>
          </a:xfrm>
          <a:prstGeom prst="rect">
            <a:avLst/>
          </a:prstGeom>
        </p:spPr>
        <p:txBody>
          <a:bodyPr wrap="square">
            <a:spAutoFit/>
          </a:bodyPr>
          <a:lstStyle/>
          <a:p>
            <a:r>
              <a:rPr lang="en-AU" sz="1600" dirty="0"/>
              <a:t>Genesis 1,2; Deut. 8:7-9</a:t>
            </a:r>
          </a:p>
        </p:txBody>
      </p:sp>
    </p:spTree>
    <p:extLst>
      <p:ext uri="{BB962C8B-B14F-4D97-AF65-F5344CB8AC3E}">
        <p14:creationId xmlns:p14="http://schemas.microsoft.com/office/powerpoint/2010/main" val="2232050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275" y="1404062"/>
            <a:ext cx="5625380" cy="2863137"/>
          </a:xfrm>
        </p:spPr>
        <p:txBody>
          <a:bodyPr/>
          <a:lstStyle/>
          <a:p>
            <a:r>
              <a:rPr lang="en-US" dirty="0"/>
              <a:t>But what went wrong?</a:t>
            </a:r>
            <a:endParaRPr lang="en-AU" dirty="0"/>
          </a:p>
        </p:txBody>
      </p:sp>
      <p:pic>
        <p:nvPicPr>
          <p:cNvPr id="4098" name="Picture 2" descr="water droplets on green lea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3055" y="-1"/>
            <a:ext cx="4608945" cy="6899591"/>
          </a:xfrm>
          <a:prstGeom prst="rect">
            <a:avLst/>
          </a:prstGeom>
          <a:noFill/>
          <a:effectLst>
            <a:outerShdw blurRad="50800" dist="38100" dir="10800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850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220" y="960718"/>
            <a:ext cx="4877235" cy="609464"/>
          </a:xfrm>
        </p:spPr>
        <p:txBody>
          <a:bodyPr/>
          <a:lstStyle/>
          <a:p>
            <a:r>
              <a:rPr lang="en-US" sz="2400" dirty="0"/>
              <a:t>When is it good to have a lot?</a:t>
            </a:r>
            <a:endParaRPr lang="en-AU" sz="2400" dirty="0"/>
          </a:p>
        </p:txBody>
      </p:sp>
      <p:sp>
        <p:nvSpPr>
          <p:cNvPr id="3" name="Rectangle 2"/>
          <p:cNvSpPr/>
          <p:nvPr/>
        </p:nvSpPr>
        <p:spPr>
          <a:xfrm>
            <a:off x="1106948" y="5230152"/>
            <a:ext cx="5766322" cy="646331"/>
          </a:xfrm>
          <a:prstGeom prst="rect">
            <a:avLst/>
          </a:prstGeom>
        </p:spPr>
        <p:txBody>
          <a:bodyPr wrap="none">
            <a:spAutoFit/>
          </a:bodyPr>
          <a:lstStyle/>
          <a:p>
            <a:r>
              <a:rPr lang="en-AU" dirty="0">
                <a:hlinkClick r:id="rId2"/>
              </a:rPr>
              <a:t>https://www.youtube.com/watch?v=4EF1zYFHbus</a:t>
            </a:r>
            <a:endParaRPr lang="en-AU" dirty="0"/>
          </a:p>
          <a:p>
            <a:endParaRPr lang="en-AU" dirty="0"/>
          </a:p>
        </p:txBody>
      </p:sp>
      <p:sp>
        <p:nvSpPr>
          <p:cNvPr id="4" name="Title 1"/>
          <p:cNvSpPr txBox="1">
            <a:spLocks/>
          </p:cNvSpPr>
          <p:nvPr/>
        </p:nvSpPr>
        <p:spPr>
          <a:xfrm>
            <a:off x="900110" y="2102526"/>
            <a:ext cx="4877235" cy="609464"/>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a:t>When is it bad to have a lot?</a:t>
            </a:r>
            <a:endParaRPr lang="en-AU" sz="2400" dirty="0"/>
          </a:p>
        </p:txBody>
      </p:sp>
      <p:pic>
        <p:nvPicPr>
          <p:cNvPr id="2050" name="Picture 2" descr="Charlie and the Chocolate Factory Augustus Golden Ticket HD - YouTu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9030" y="856816"/>
            <a:ext cx="4572000" cy="34290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0290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money McCutcheon.jfif">
            <a:extLst>
              <a:ext uri="{FF2B5EF4-FFF2-40B4-BE49-F238E27FC236}">
                <a16:creationId xmlns:a16="http://schemas.microsoft.com/office/drawing/2014/main" id="{F257F502-BBA8-413D-BD24-D51EA0166903}"/>
              </a:ext>
            </a:extLst>
          </p:cNvPr>
          <p:cNvSpPr>
            <a:spLocks noChangeAspect="1" noChangeArrowheads="1"/>
          </p:cNvSpPr>
          <p:nvPr/>
        </p:nvSpPr>
        <p:spPr bwMode="auto">
          <a:xfrm>
            <a:off x="1928191" y="2152649"/>
            <a:ext cx="6082334" cy="405488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AutoShape 4" descr="money McCutcheon.jfif">
            <a:extLst>
              <a:ext uri="{FF2B5EF4-FFF2-40B4-BE49-F238E27FC236}">
                <a16:creationId xmlns:a16="http://schemas.microsoft.com/office/drawing/2014/main" id="{B6E88BCD-BD72-47B6-B85D-7E802888C970}"/>
              </a:ext>
            </a:extLst>
          </p:cNvPr>
          <p:cNvSpPr>
            <a:spLocks noChangeAspect="1" noChangeArrowheads="1"/>
          </p:cNvSpPr>
          <p:nvPr/>
        </p:nvSpPr>
        <p:spPr bwMode="auto">
          <a:xfrm>
            <a:off x="4181475" y="2152650"/>
            <a:ext cx="3829050" cy="2552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5" name="Picture 4">
            <a:extLst>
              <a:ext uri="{FF2B5EF4-FFF2-40B4-BE49-F238E27FC236}">
                <a16:creationId xmlns:a16="http://schemas.microsoft.com/office/drawing/2014/main" id="{2D71ADEF-8482-4BD8-BFD8-DE8A574433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8480" y="751092"/>
            <a:ext cx="7843520" cy="52290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angle 6">
            <a:extLst>
              <a:ext uri="{FF2B5EF4-FFF2-40B4-BE49-F238E27FC236}">
                <a16:creationId xmlns:a16="http://schemas.microsoft.com/office/drawing/2014/main" id="{61F69DD8-5083-4EE5-A4F6-8740E93F09C6}"/>
              </a:ext>
            </a:extLst>
          </p:cNvPr>
          <p:cNvSpPr/>
          <p:nvPr/>
        </p:nvSpPr>
        <p:spPr>
          <a:xfrm>
            <a:off x="536027" y="751091"/>
            <a:ext cx="3645448" cy="120032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dirty="0">
                <a:ln>
                  <a:noFill/>
                </a:ln>
                <a:solidFill>
                  <a:prstClr val="white"/>
                </a:solidFill>
                <a:effectLst/>
                <a:uLnTx/>
                <a:uFillTx/>
                <a:latin typeface="Century Gothic" panose="020B0502020202020204"/>
                <a:ea typeface="+mn-ea"/>
                <a:cs typeface="+mn-cs"/>
              </a:rPr>
              <a:t>Why do you think people desire to be "wealthy"?</a:t>
            </a:r>
          </a:p>
        </p:txBody>
      </p:sp>
      <p:sp>
        <p:nvSpPr>
          <p:cNvPr id="9" name="Rectangle 8">
            <a:extLst>
              <a:ext uri="{FF2B5EF4-FFF2-40B4-BE49-F238E27FC236}">
                <a16:creationId xmlns:a16="http://schemas.microsoft.com/office/drawing/2014/main" id="{1EB10B09-0027-481B-B1AC-1E969D998919}"/>
              </a:ext>
            </a:extLst>
          </p:cNvPr>
          <p:cNvSpPr/>
          <p:nvPr/>
        </p:nvSpPr>
        <p:spPr>
          <a:xfrm>
            <a:off x="525515" y="2817257"/>
            <a:ext cx="3676980" cy="1569660"/>
          </a:xfrm>
          <a:prstGeom prst="rect">
            <a:avLst/>
          </a:prstGeom>
        </p:spPr>
        <p:txBody>
          <a:bodyPr wrap="square">
            <a:spAutoFit/>
          </a:bodyPr>
          <a:lstStyle/>
          <a:p>
            <a:pPr lvl="0" defTabSz="457200">
              <a:defRPr/>
            </a:pPr>
            <a:r>
              <a:rPr kumimoji="0" lang="en-AU" sz="2400" b="0" i="0" u="none" strike="noStrike" kern="1200" cap="none" spc="0" normalizeH="0" baseline="0" noProof="0" dirty="0">
                <a:ln>
                  <a:noFill/>
                </a:ln>
                <a:solidFill>
                  <a:prstClr val="white"/>
                </a:solidFill>
                <a:effectLst/>
                <a:uLnTx/>
                <a:uFillTx/>
                <a:latin typeface="Century Gothic" panose="020B0502020202020204"/>
                <a:ea typeface="+mn-ea"/>
                <a:cs typeface="+mn-cs"/>
              </a:rPr>
              <a:t>Do you think being wealthy brings happiness </a:t>
            </a:r>
            <a:r>
              <a:rPr lang="en-AU" sz="2400" dirty="0">
                <a:solidFill>
                  <a:prstClr val="white"/>
                </a:solidFill>
                <a:latin typeface="Century Gothic" panose="020B0502020202020204"/>
              </a:rPr>
              <a:t>and fulfilment? </a:t>
            </a:r>
          </a:p>
        </p:txBody>
      </p:sp>
    </p:spTree>
    <p:extLst>
      <p:ext uri="{BB962C8B-B14F-4D97-AF65-F5344CB8AC3E}">
        <p14:creationId xmlns:p14="http://schemas.microsoft.com/office/powerpoint/2010/main" val="179078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money McCutcheon.jfif">
            <a:extLst>
              <a:ext uri="{FF2B5EF4-FFF2-40B4-BE49-F238E27FC236}">
                <a16:creationId xmlns:a16="http://schemas.microsoft.com/office/drawing/2014/main" id="{F257F502-BBA8-413D-BD24-D51EA0166903}"/>
              </a:ext>
            </a:extLst>
          </p:cNvPr>
          <p:cNvSpPr>
            <a:spLocks noChangeAspect="1" noChangeArrowheads="1"/>
          </p:cNvSpPr>
          <p:nvPr/>
        </p:nvSpPr>
        <p:spPr bwMode="auto">
          <a:xfrm>
            <a:off x="1928191" y="2152649"/>
            <a:ext cx="6082334" cy="405488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AutoShape 4" descr="money McCutcheon.jfif">
            <a:extLst>
              <a:ext uri="{FF2B5EF4-FFF2-40B4-BE49-F238E27FC236}">
                <a16:creationId xmlns:a16="http://schemas.microsoft.com/office/drawing/2014/main" id="{B6E88BCD-BD72-47B6-B85D-7E802888C970}"/>
              </a:ext>
            </a:extLst>
          </p:cNvPr>
          <p:cNvSpPr>
            <a:spLocks noChangeAspect="1" noChangeArrowheads="1"/>
          </p:cNvSpPr>
          <p:nvPr/>
        </p:nvSpPr>
        <p:spPr bwMode="auto">
          <a:xfrm>
            <a:off x="4181475" y="2152650"/>
            <a:ext cx="3829050" cy="2552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5" name="Picture 4">
            <a:extLst>
              <a:ext uri="{FF2B5EF4-FFF2-40B4-BE49-F238E27FC236}">
                <a16:creationId xmlns:a16="http://schemas.microsoft.com/office/drawing/2014/main" id="{2D71ADEF-8482-4BD8-BFD8-DE8A574433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8480" y="751092"/>
            <a:ext cx="7843520" cy="52290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Rectangle 7">
            <a:extLst>
              <a:ext uri="{FF2B5EF4-FFF2-40B4-BE49-F238E27FC236}">
                <a16:creationId xmlns:a16="http://schemas.microsoft.com/office/drawing/2014/main" id="{03EF56C9-90A7-4DF1-89C5-44451EFB473C}"/>
              </a:ext>
            </a:extLst>
          </p:cNvPr>
          <p:cNvSpPr/>
          <p:nvPr/>
        </p:nvSpPr>
        <p:spPr>
          <a:xfrm>
            <a:off x="280449" y="5252755"/>
            <a:ext cx="11816957" cy="144655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AU" sz="2200" b="0" i="0" u="none" strike="noStrike" kern="1200" cap="none" spc="0" normalizeH="0" baseline="0" noProof="0" dirty="0">
                <a:ln>
                  <a:noFill/>
                </a:ln>
                <a:solidFill>
                  <a:prstClr val="white"/>
                </a:solidFill>
                <a:effectLst/>
                <a:uLnTx/>
                <a:uFillTx/>
                <a:latin typeface="Century Gothic" panose="020B0502020202020204"/>
                <a:ea typeface="+mn-ea"/>
                <a:cs typeface="+mn-cs"/>
              </a:rPr>
              <a:t>Matthew  6:19-21 “Don’t hoard treasure down here where it gets eaten by moths and corroded by rust or—worse!—stolen by burglars. Stockpile treasure in heaven, where it’s safe from moth and rust and burglars. It’s obvious, isn’t it? The place where your treasure is, is the place you will most want to be, and end up being.”</a:t>
            </a:r>
          </a:p>
        </p:txBody>
      </p:sp>
    </p:spTree>
    <p:extLst>
      <p:ext uri="{BB962C8B-B14F-4D97-AF65-F5344CB8AC3E}">
        <p14:creationId xmlns:p14="http://schemas.microsoft.com/office/powerpoint/2010/main" val="3463648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A96FBA-5823-496B-BCF2-9994F6A8C82D}"/>
              </a:ext>
            </a:extLst>
          </p:cNvPr>
          <p:cNvSpPr txBox="1"/>
          <p:nvPr/>
        </p:nvSpPr>
        <p:spPr>
          <a:xfrm>
            <a:off x="636105" y="1036575"/>
            <a:ext cx="4263886" cy="430887"/>
          </a:xfrm>
          <a:prstGeom prst="rect">
            <a:avLst/>
          </a:prstGeom>
          <a:noFill/>
        </p:spPr>
        <p:txBody>
          <a:bodyPr wrap="square" rtlCol="0">
            <a:spAutoFit/>
          </a:bodyPr>
          <a:lstStyle/>
          <a:p>
            <a:r>
              <a:rPr lang="en-AU" sz="2200" dirty="0"/>
              <a:t>How do banks make a profit?</a:t>
            </a:r>
          </a:p>
        </p:txBody>
      </p:sp>
      <p:sp>
        <p:nvSpPr>
          <p:cNvPr id="3" name="TextBox 2">
            <a:extLst>
              <a:ext uri="{FF2B5EF4-FFF2-40B4-BE49-F238E27FC236}">
                <a16:creationId xmlns:a16="http://schemas.microsoft.com/office/drawing/2014/main" id="{FE7422CA-4F56-4DA8-9AAF-4DA57E084597}"/>
              </a:ext>
            </a:extLst>
          </p:cNvPr>
          <p:cNvSpPr txBox="1"/>
          <p:nvPr/>
        </p:nvSpPr>
        <p:spPr>
          <a:xfrm>
            <a:off x="534093" y="2189987"/>
            <a:ext cx="5708161" cy="430887"/>
          </a:xfrm>
          <a:prstGeom prst="rect">
            <a:avLst/>
          </a:prstGeom>
          <a:noFill/>
        </p:spPr>
        <p:txBody>
          <a:bodyPr wrap="square" rtlCol="0">
            <a:spAutoFit/>
          </a:bodyPr>
          <a:lstStyle/>
          <a:p>
            <a:r>
              <a:rPr lang="en-AU" sz="2200" dirty="0"/>
              <a:t>Where does the profit go? Who gets it?</a:t>
            </a:r>
          </a:p>
        </p:txBody>
      </p:sp>
      <p:sp>
        <p:nvSpPr>
          <p:cNvPr id="4" name="TextBox 3">
            <a:extLst>
              <a:ext uri="{FF2B5EF4-FFF2-40B4-BE49-F238E27FC236}">
                <a16:creationId xmlns:a16="http://schemas.microsoft.com/office/drawing/2014/main" id="{49AB6D5B-C2AF-4452-8777-9A04EC77DA18}"/>
              </a:ext>
            </a:extLst>
          </p:cNvPr>
          <p:cNvSpPr txBox="1"/>
          <p:nvPr/>
        </p:nvSpPr>
        <p:spPr>
          <a:xfrm>
            <a:off x="904461" y="3164925"/>
            <a:ext cx="5191539" cy="769441"/>
          </a:xfrm>
          <a:prstGeom prst="rect">
            <a:avLst/>
          </a:prstGeom>
          <a:noFill/>
        </p:spPr>
        <p:txBody>
          <a:bodyPr wrap="square" rtlCol="0">
            <a:spAutoFit/>
          </a:bodyPr>
          <a:lstStyle/>
          <a:p>
            <a:r>
              <a:rPr lang="en-AU" sz="2200" dirty="0"/>
              <a:t>Can you think of a different way for society to lend and borrow money?</a:t>
            </a:r>
          </a:p>
        </p:txBody>
      </p:sp>
      <p:sp>
        <p:nvSpPr>
          <p:cNvPr id="5" name="TextBox 4">
            <a:extLst>
              <a:ext uri="{FF2B5EF4-FFF2-40B4-BE49-F238E27FC236}">
                <a16:creationId xmlns:a16="http://schemas.microsoft.com/office/drawing/2014/main" id="{CE912D25-0A13-4748-8803-E5B83B1D0AB8}"/>
              </a:ext>
            </a:extLst>
          </p:cNvPr>
          <p:cNvSpPr txBox="1"/>
          <p:nvPr/>
        </p:nvSpPr>
        <p:spPr>
          <a:xfrm>
            <a:off x="805069" y="4563910"/>
            <a:ext cx="4412973" cy="430887"/>
          </a:xfrm>
          <a:prstGeom prst="rect">
            <a:avLst/>
          </a:prstGeom>
          <a:noFill/>
        </p:spPr>
        <p:txBody>
          <a:bodyPr wrap="square" rtlCol="0">
            <a:spAutoFit/>
          </a:bodyPr>
          <a:lstStyle/>
          <a:p>
            <a:r>
              <a:rPr lang="en-AU" sz="2200" dirty="0"/>
              <a:t>How would you deal with risk?</a:t>
            </a:r>
          </a:p>
        </p:txBody>
      </p:sp>
      <p:pic>
        <p:nvPicPr>
          <p:cNvPr id="10" name="Picture 9" descr="A picture containing indoor&#10;&#10;Description generated with high confidence">
            <a:extLst>
              <a:ext uri="{FF2B5EF4-FFF2-40B4-BE49-F238E27FC236}">
                <a16:creationId xmlns:a16="http://schemas.microsoft.com/office/drawing/2014/main" id="{D4EBD4CD-F469-4C51-99DA-1F72712072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9401" y="537036"/>
            <a:ext cx="5562600" cy="37367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a:extLst>
              <a:ext uri="{FF2B5EF4-FFF2-40B4-BE49-F238E27FC236}">
                <a16:creationId xmlns:a16="http://schemas.microsoft.com/office/drawing/2014/main" id="{8783B1FB-BE71-4620-9907-6C3C0FEA84CC}"/>
              </a:ext>
            </a:extLst>
          </p:cNvPr>
          <p:cNvSpPr txBox="1"/>
          <p:nvPr/>
        </p:nvSpPr>
        <p:spPr>
          <a:xfrm>
            <a:off x="5695122" y="4703058"/>
            <a:ext cx="6103997" cy="1754326"/>
          </a:xfrm>
          <a:prstGeom prst="rect">
            <a:avLst/>
          </a:prstGeom>
          <a:solidFill>
            <a:srgbClr val="C00000"/>
          </a:solidFill>
        </p:spPr>
        <p:txBody>
          <a:bodyPr wrap="square" rtlCol="0">
            <a:spAutoFit/>
          </a:bodyPr>
          <a:lstStyle/>
          <a:p>
            <a:r>
              <a:rPr lang="en-AU" b="1" baseline="30000" dirty="0"/>
              <a:t> </a:t>
            </a:r>
            <a:r>
              <a:rPr lang="en-AU" dirty="0"/>
              <a:t>If anyone is poor among your fellow Israelites in any of the towns of the land the </a:t>
            </a:r>
            <a:r>
              <a:rPr lang="en-AU" cap="small" dirty="0"/>
              <a:t>Lord</a:t>
            </a:r>
            <a:r>
              <a:rPr lang="en-AU" dirty="0"/>
              <a:t> your God is giving you, do not be hardhearted or tight fisted toward them. Rather, be openhanded and freely lend them whatever they need. </a:t>
            </a:r>
          </a:p>
          <a:p>
            <a:r>
              <a:rPr lang="en-AU" dirty="0"/>
              <a:t>Deuteronomy 15:7-8</a:t>
            </a:r>
          </a:p>
        </p:txBody>
      </p:sp>
    </p:spTree>
    <p:extLst>
      <p:ext uri="{BB962C8B-B14F-4D97-AF65-F5344CB8AC3E}">
        <p14:creationId xmlns:p14="http://schemas.microsoft.com/office/powerpoint/2010/main" val="2612905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remote control&#10;&#10;Description generated with high confidence">
            <a:extLst>
              <a:ext uri="{FF2B5EF4-FFF2-40B4-BE49-F238E27FC236}">
                <a16:creationId xmlns:a16="http://schemas.microsoft.com/office/drawing/2014/main" id="{50D43C30-7428-4B6A-825F-43CD94621B7B}"/>
              </a:ext>
            </a:extLst>
          </p:cNvPr>
          <p:cNvPicPr>
            <a:picLocks noChangeAspect="1"/>
          </p:cNvPicPr>
          <p:nvPr/>
        </p:nvPicPr>
        <p:blipFill rotWithShape="1">
          <a:blip r:embed="rId3">
            <a:extLst>
              <a:ext uri="{28A0092B-C50C-407E-A947-70E740481C1C}">
                <a14:useLocalDpi xmlns:a14="http://schemas.microsoft.com/office/drawing/2010/main" val="0"/>
              </a:ext>
            </a:extLst>
          </a:blip>
          <a:srcRect r="13279"/>
          <a:stretch/>
        </p:blipFill>
        <p:spPr>
          <a:xfrm>
            <a:off x="6091916" y="2052213"/>
            <a:ext cx="5451627" cy="4196185"/>
          </a:xfrm>
          <a:prstGeom prst="rect">
            <a:avLst/>
          </a:prstGeom>
          <a:effectLst>
            <a:outerShdw blurRad="50800" dist="38100" dir="5400000" algn="t" rotWithShape="0">
              <a:prstClr val="black">
                <a:alpha val="43000"/>
              </a:prstClr>
            </a:outerShdw>
          </a:effectLst>
        </p:spPr>
      </p:pic>
      <p:sp>
        <p:nvSpPr>
          <p:cNvPr id="5" name="Title 4">
            <a:extLst>
              <a:ext uri="{FF2B5EF4-FFF2-40B4-BE49-F238E27FC236}">
                <a16:creationId xmlns:a16="http://schemas.microsoft.com/office/drawing/2014/main" id="{A5AA4300-C943-4AD9-A225-AB2B4498DFCF}"/>
              </a:ext>
            </a:extLst>
          </p:cNvPr>
          <p:cNvSpPr>
            <a:spLocks noGrp="1"/>
          </p:cNvSpPr>
          <p:nvPr>
            <p:ph type="title"/>
          </p:nvPr>
        </p:nvSpPr>
        <p:spPr>
          <a:xfrm>
            <a:off x="648930" y="629266"/>
            <a:ext cx="9252154" cy="1223983"/>
          </a:xfrm>
        </p:spPr>
        <p:txBody>
          <a:bodyPr vert="horz" lIns="91440" tIns="45720" rIns="91440" bIns="45720" rtlCol="0" anchor="t">
            <a:normAutofit/>
          </a:bodyPr>
          <a:lstStyle/>
          <a:p>
            <a:r>
              <a:rPr lang="en-US"/>
              <a:t>What else does the Bible say?</a:t>
            </a:r>
          </a:p>
        </p:txBody>
      </p:sp>
      <p:sp>
        <p:nvSpPr>
          <p:cNvPr id="3" name="TextBox 2">
            <a:extLst>
              <a:ext uri="{FF2B5EF4-FFF2-40B4-BE49-F238E27FC236}">
                <a16:creationId xmlns:a16="http://schemas.microsoft.com/office/drawing/2014/main" id="{B12DA4F6-BA3E-4D56-85FC-9F0004E47435}"/>
              </a:ext>
            </a:extLst>
          </p:cNvPr>
          <p:cNvSpPr txBox="1"/>
          <p:nvPr/>
        </p:nvSpPr>
        <p:spPr>
          <a:xfrm>
            <a:off x="1103311" y="2052214"/>
            <a:ext cx="4338409" cy="4196185"/>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pPr>
            <a:r>
              <a:rPr lang="en-US" dirty="0">
                <a:latin typeface="+mj-lt"/>
                <a:ea typeface="+mj-ea"/>
                <a:cs typeface="+mj-cs"/>
              </a:rPr>
              <a:t>At the end of every seventh year, cancel all debts. This is the procedure: Everyone who has lent money to a neighbor writes it off. You must not press your neighbor or his brother for payment: All-Debts-Are-Canceled—</a:t>
            </a:r>
            <a:r>
              <a:rPr lang="en-US" cap="small" dirty="0">
                <a:latin typeface="+mj-lt"/>
                <a:ea typeface="+mj-ea"/>
                <a:cs typeface="+mj-cs"/>
              </a:rPr>
              <a:t>God </a:t>
            </a:r>
            <a:r>
              <a:rPr lang="en-US" dirty="0">
                <a:latin typeface="+mj-lt"/>
                <a:ea typeface="+mj-ea"/>
                <a:cs typeface="+mj-cs"/>
              </a:rPr>
              <a:t>says so. You may collect payment from foreigners, but whatever you have lent to your fellow Israelite you must write off.</a:t>
            </a:r>
          </a:p>
          <a:p>
            <a:pPr>
              <a:spcBef>
                <a:spcPts val="1000"/>
              </a:spcBef>
              <a:buClr>
                <a:schemeClr val="bg2">
                  <a:lumMod val="40000"/>
                  <a:lumOff val="60000"/>
                </a:schemeClr>
              </a:buClr>
              <a:buSzPct val="80000"/>
              <a:buFont typeface="Wingdings 3" charset="2"/>
              <a:buChar char=""/>
            </a:pPr>
            <a:endParaRPr lang="en-US" dirty="0">
              <a:latin typeface="+mj-lt"/>
              <a:ea typeface="+mj-ea"/>
              <a:cs typeface="+mj-cs"/>
            </a:endParaRPr>
          </a:p>
          <a:p>
            <a:pPr>
              <a:spcBef>
                <a:spcPts val="1000"/>
              </a:spcBef>
              <a:buClr>
                <a:schemeClr val="bg2">
                  <a:lumMod val="40000"/>
                  <a:lumOff val="60000"/>
                </a:schemeClr>
              </a:buClr>
              <a:buSzPct val="80000"/>
            </a:pPr>
            <a:r>
              <a:rPr lang="en-US" sz="1600" dirty="0">
                <a:latin typeface="+mj-lt"/>
                <a:ea typeface="+mj-ea"/>
                <a:cs typeface="+mj-cs"/>
              </a:rPr>
              <a:t>Deuteronomy 15:1-3 The Message</a:t>
            </a:r>
          </a:p>
          <a:p>
            <a:pPr>
              <a:spcBef>
                <a:spcPts val="1000"/>
              </a:spcBef>
              <a:buClr>
                <a:schemeClr val="bg2">
                  <a:lumMod val="40000"/>
                  <a:lumOff val="60000"/>
                </a:schemeClr>
              </a:buClr>
              <a:buSzPct val="80000"/>
              <a:buFont typeface="Wingdings 3" charset="2"/>
              <a:buChar char=""/>
            </a:pPr>
            <a:endParaRPr lang="en-US" dirty="0">
              <a:latin typeface="+mj-lt"/>
              <a:ea typeface="+mj-ea"/>
              <a:cs typeface="+mj-cs"/>
            </a:endParaRPr>
          </a:p>
          <a:p>
            <a:pPr>
              <a:spcBef>
                <a:spcPts val="1000"/>
              </a:spcBef>
              <a:buClr>
                <a:schemeClr val="bg2">
                  <a:lumMod val="40000"/>
                  <a:lumOff val="60000"/>
                </a:schemeClr>
              </a:buClr>
              <a:buSzPct val="80000"/>
              <a:buFont typeface="Wingdings 3" charset="2"/>
              <a:buChar char=""/>
            </a:pPr>
            <a:endParaRPr lang="en-US" dirty="0">
              <a:latin typeface="+mj-lt"/>
              <a:ea typeface="+mj-ea"/>
              <a:cs typeface="+mj-cs"/>
            </a:endParaRPr>
          </a:p>
        </p:txBody>
      </p:sp>
    </p:spTree>
    <p:extLst>
      <p:ext uri="{BB962C8B-B14F-4D97-AF65-F5344CB8AC3E}">
        <p14:creationId xmlns:p14="http://schemas.microsoft.com/office/powerpoint/2010/main" val="3104278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and holding a remote control&#10;&#10;Description generated with high confidence">
            <a:extLst>
              <a:ext uri="{FF2B5EF4-FFF2-40B4-BE49-F238E27FC236}">
                <a16:creationId xmlns:a16="http://schemas.microsoft.com/office/drawing/2014/main" id="{DF8DBFFA-F1AF-4861-B1AB-F89A4FB28D51}"/>
              </a:ext>
            </a:extLst>
          </p:cNvPr>
          <p:cNvPicPr>
            <a:picLocks noChangeAspect="1"/>
          </p:cNvPicPr>
          <p:nvPr/>
        </p:nvPicPr>
        <p:blipFill rotWithShape="1">
          <a:blip r:embed="rId2">
            <a:extLst>
              <a:ext uri="{28A0092B-C50C-407E-A947-70E740481C1C}">
                <a14:useLocalDpi xmlns:a14="http://schemas.microsoft.com/office/drawing/2010/main" val="0"/>
              </a:ext>
            </a:extLst>
          </a:blip>
          <a:srcRect l="10687" r="42079"/>
          <a:stretch/>
        </p:blipFill>
        <p:spPr>
          <a:xfrm>
            <a:off x="7554139" y="609601"/>
            <a:ext cx="3990160" cy="5638797"/>
          </a:xfrm>
          <a:prstGeom prst="rect">
            <a:avLst/>
          </a:prstGeom>
          <a:effectLst>
            <a:outerShdw blurRad="50800" dist="38100" dir="5400000" algn="t" rotWithShape="0">
              <a:prstClr val="black">
                <a:alpha val="43000"/>
              </a:prstClr>
            </a:outerShdw>
          </a:effectLst>
        </p:spPr>
      </p:pic>
      <p:sp>
        <p:nvSpPr>
          <p:cNvPr id="4" name="Title 3">
            <a:extLst>
              <a:ext uri="{FF2B5EF4-FFF2-40B4-BE49-F238E27FC236}">
                <a16:creationId xmlns:a16="http://schemas.microsoft.com/office/drawing/2014/main" id="{2D79D17E-5B69-4F13-AFE2-FF53A11D4A1E}"/>
              </a:ext>
            </a:extLst>
          </p:cNvPr>
          <p:cNvSpPr>
            <a:spLocks noGrp="1"/>
          </p:cNvSpPr>
          <p:nvPr>
            <p:ph type="title"/>
          </p:nvPr>
        </p:nvSpPr>
        <p:spPr>
          <a:xfrm>
            <a:off x="648929" y="629266"/>
            <a:ext cx="6256423" cy="1641987"/>
          </a:xfrm>
        </p:spPr>
        <p:txBody>
          <a:bodyPr vert="horz" lIns="91440" tIns="45720" rIns="91440" bIns="45720" rtlCol="0" anchor="t">
            <a:normAutofit/>
          </a:bodyPr>
          <a:lstStyle/>
          <a:p>
            <a:r>
              <a:rPr lang="en-US" dirty="0"/>
              <a:t>Another model…</a:t>
            </a:r>
          </a:p>
        </p:txBody>
      </p:sp>
      <p:sp>
        <p:nvSpPr>
          <p:cNvPr id="2" name="TextBox 1">
            <a:extLst>
              <a:ext uri="{FF2B5EF4-FFF2-40B4-BE49-F238E27FC236}">
                <a16:creationId xmlns:a16="http://schemas.microsoft.com/office/drawing/2014/main" id="{A0CD4F5D-F477-4512-9C1D-9B6F7E16DEC9}"/>
              </a:ext>
            </a:extLst>
          </p:cNvPr>
          <p:cNvSpPr txBox="1"/>
          <p:nvPr/>
        </p:nvSpPr>
        <p:spPr>
          <a:xfrm>
            <a:off x="647700" y="2072473"/>
            <a:ext cx="6258737" cy="3977146"/>
          </a:xfrm>
          <a:prstGeom prst="rect">
            <a:avLst/>
          </a:prstGeom>
        </p:spPr>
        <p:txBody>
          <a:bodyPr vert="horz" lIns="91440" tIns="45720" rIns="91440" bIns="45720" rtlCol="0">
            <a:normAutofit lnSpcReduction="10000"/>
          </a:bodyPr>
          <a:lstStyle/>
          <a:p>
            <a:pPr>
              <a:lnSpc>
                <a:spcPct val="90000"/>
              </a:lnSpc>
              <a:spcBef>
                <a:spcPts val="1000"/>
              </a:spcBef>
              <a:buClr>
                <a:schemeClr val="bg2">
                  <a:lumMod val="40000"/>
                  <a:lumOff val="60000"/>
                </a:schemeClr>
              </a:buClr>
              <a:buSzPct val="80000"/>
            </a:pPr>
            <a:r>
              <a:rPr lang="en-US" dirty="0">
                <a:latin typeface="+mj-lt"/>
                <a:ea typeface="+mj-ea"/>
                <a:cs typeface="+mj-cs"/>
              </a:rPr>
              <a:t>‘In this Year of Jubilee everyone is to return to their own property.</a:t>
            </a:r>
          </a:p>
          <a:p>
            <a:pPr>
              <a:lnSpc>
                <a:spcPct val="90000"/>
              </a:lnSpc>
              <a:spcBef>
                <a:spcPts val="1000"/>
              </a:spcBef>
              <a:buClr>
                <a:schemeClr val="bg2">
                  <a:lumMod val="40000"/>
                  <a:lumOff val="60000"/>
                </a:schemeClr>
              </a:buClr>
              <a:buSzPct val="80000"/>
            </a:pPr>
            <a:r>
              <a:rPr lang="en-US" dirty="0">
                <a:latin typeface="+mj-lt"/>
                <a:ea typeface="+mj-ea"/>
                <a:cs typeface="+mj-cs"/>
              </a:rPr>
              <a:t>‘If you sell land to any of your own people or buy land from them, do not take advantage of each other. You are to buy from your own people on the basis of the number of years since the Jubilee. And they are to sell to you on the basis of the number of years left for harvesting crops. </a:t>
            </a:r>
            <a:r>
              <a:rPr lang="en-US" baseline="30000" dirty="0">
                <a:latin typeface="+mj-lt"/>
                <a:ea typeface="+mj-ea"/>
                <a:cs typeface="+mj-cs"/>
              </a:rPr>
              <a:t>1</a:t>
            </a:r>
            <a:r>
              <a:rPr lang="en-US" dirty="0">
                <a:latin typeface="+mj-lt"/>
                <a:ea typeface="+mj-ea"/>
                <a:cs typeface="+mj-cs"/>
              </a:rPr>
              <a:t>When the years are many, you are to increase the price, and when the years are few, you are to decrease the price, because what is really being sold to you is the number of crops. </a:t>
            </a:r>
            <a:r>
              <a:rPr lang="en-US" baseline="30000" dirty="0">
                <a:latin typeface="+mj-lt"/>
                <a:ea typeface="+mj-ea"/>
                <a:cs typeface="+mj-cs"/>
              </a:rPr>
              <a:t>1</a:t>
            </a:r>
            <a:r>
              <a:rPr lang="en-US" dirty="0">
                <a:latin typeface="+mj-lt"/>
                <a:ea typeface="+mj-ea"/>
                <a:cs typeface="+mj-cs"/>
              </a:rPr>
              <a:t>Do not take advantage of each other, but fear your God. I am the </a:t>
            </a:r>
            <a:r>
              <a:rPr lang="en-US" cap="small" dirty="0">
                <a:latin typeface="+mj-lt"/>
                <a:ea typeface="+mj-ea"/>
                <a:cs typeface="+mj-cs"/>
              </a:rPr>
              <a:t>Lord</a:t>
            </a:r>
            <a:r>
              <a:rPr lang="en-US" dirty="0">
                <a:latin typeface="+mj-lt"/>
                <a:ea typeface="+mj-ea"/>
                <a:cs typeface="+mj-cs"/>
              </a:rPr>
              <a:t> your God.</a:t>
            </a:r>
          </a:p>
          <a:p>
            <a:pPr>
              <a:lnSpc>
                <a:spcPct val="90000"/>
              </a:lnSpc>
              <a:spcBef>
                <a:spcPts val="1000"/>
              </a:spcBef>
              <a:buClr>
                <a:schemeClr val="bg2">
                  <a:lumMod val="40000"/>
                  <a:lumOff val="60000"/>
                </a:schemeClr>
              </a:buClr>
              <a:buSzPct val="80000"/>
              <a:buFont typeface="Wingdings 3" charset="2"/>
              <a:buChar char=""/>
            </a:pPr>
            <a:endParaRPr lang="en-US" sz="1700" dirty="0">
              <a:latin typeface="+mj-lt"/>
              <a:ea typeface="+mj-ea"/>
              <a:cs typeface="+mj-cs"/>
            </a:endParaRPr>
          </a:p>
          <a:p>
            <a:pPr>
              <a:lnSpc>
                <a:spcPct val="90000"/>
              </a:lnSpc>
              <a:spcBef>
                <a:spcPts val="1000"/>
              </a:spcBef>
              <a:buClr>
                <a:schemeClr val="bg2">
                  <a:lumMod val="40000"/>
                  <a:lumOff val="60000"/>
                </a:schemeClr>
              </a:buClr>
              <a:buSzPct val="80000"/>
            </a:pPr>
            <a:r>
              <a:rPr lang="en-US" sz="1700" dirty="0">
                <a:latin typeface="+mj-lt"/>
                <a:ea typeface="+mj-ea"/>
                <a:cs typeface="+mj-cs"/>
              </a:rPr>
              <a:t>Leviticus 25:13-17</a:t>
            </a:r>
          </a:p>
          <a:p>
            <a:pPr>
              <a:lnSpc>
                <a:spcPct val="90000"/>
              </a:lnSpc>
              <a:spcBef>
                <a:spcPts val="1000"/>
              </a:spcBef>
              <a:buClr>
                <a:schemeClr val="bg2">
                  <a:lumMod val="40000"/>
                  <a:lumOff val="60000"/>
                </a:schemeClr>
              </a:buClr>
              <a:buSzPct val="80000"/>
              <a:buFont typeface="Wingdings 3" charset="2"/>
              <a:buChar char=""/>
            </a:pPr>
            <a:endParaRPr lang="en-US" sz="1700" dirty="0">
              <a:latin typeface="+mj-lt"/>
              <a:ea typeface="+mj-ea"/>
              <a:cs typeface="+mj-cs"/>
            </a:endParaRPr>
          </a:p>
        </p:txBody>
      </p:sp>
    </p:spTree>
    <p:extLst>
      <p:ext uri="{BB962C8B-B14F-4D97-AF65-F5344CB8AC3E}">
        <p14:creationId xmlns:p14="http://schemas.microsoft.com/office/powerpoint/2010/main" val="3407264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field of tall grass&#10;&#10;Description generated with very high confidence">
            <a:extLst>
              <a:ext uri="{FF2B5EF4-FFF2-40B4-BE49-F238E27FC236}">
                <a16:creationId xmlns:a16="http://schemas.microsoft.com/office/drawing/2014/main" id="{48D43FA8-B7DE-4606-ADD2-D0B2866B6E20}"/>
              </a:ext>
            </a:extLst>
          </p:cNvPr>
          <p:cNvPicPr>
            <a:picLocks noChangeAspect="1"/>
          </p:cNvPicPr>
          <p:nvPr/>
        </p:nvPicPr>
        <p:blipFill rotWithShape="1">
          <a:blip r:embed="rId3">
            <a:extLst>
              <a:ext uri="{28A0092B-C50C-407E-A947-70E740481C1C}">
                <a14:useLocalDpi xmlns:a14="http://schemas.microsoft.com/office/drawing/2010/main" val="0"/>
              </a:ext>
            </a:extLst>
          </a:blip>
          <a:srcRect l="14874" r="12639"/>
          <a:stretch/>
        </p:blipFill>
        <p:spPr>
          <a:xfrm>
            <a:off x="6094410" y="609601"/>
            <a:ext cx="5449889" cy="5638797"/>
          </a:xfrm>
          <a:prstGeom prst="rect">
            <a:avLst/>
          </a:prstGeom>
          <a:effectLst>
            <a:outerShdw blurRad="50800" dist="38100" dir="5400000" algn="t" rotWithShape="0">
              <a:prstClr val="black">
                <a:alpha val="43000"/>
              </a:prstClr>
            </a:outerShdw>
          </a:effectLst>
        </p:spPr>
      </p:pic>
      <p:sp>
        <p:nvSpPr>
          <p:cNvPr id="2" name="Title 1">
            <a:extLst>
              <a:ext uri="{FF2B5EF4-FFF2-40B4-BE49-F238E27FC236}">
                <a16:creationId xmlns:a16="http://schemas.microsoft.com/office/drawing/2014/main" id="{F77B32C6-700C-4406-A4AE-B3BF40A892E5}"/>
              </a:ext>
            </a:extLst>
          </p:cNvPr>
          <p:cNvSpPr>
            <a:spLocks noGrp="1"/>
          </p:cNvSpPr>
          <p:nvPr>
            <p:ph type="title"/>
          </p:nvPr>
        </p:nvSpPr>
        <p:spPr>
          <a:xfrm>
            <a:off x="648930" y="629266"/>
            <a:ext cx="4795482" cy="1641987"/>
          </a:xfrm>
        </p:spPr>
        <p:txBody>
          <a:bodyPr vert="horz" lIns="91440" tIns="45720" rIns="91440" bIns="45720" rtlCol="0" anchor="t">
            <a:normAutofit/>
          </a:bodyPr>
          <a:lstStyle/>
          <a:p>
            <a:r>
              <a:rPr lang="en-US"/>
              <a:t>The model of the early church…</a:t>
            </a:r>
          </a:p>
        </p:txBody>
      </p:sp>
      <p:sp>
        <p:nvSpPr>
          <p:cNvPr id="3" name="TextBox 2">
            <a:extLst>
              <a:ext uri="{FF2B5EF4-FFF2-40B4-BE49-F238E27FC236}">
                <a16:creationId xmlns:a16="http://schemas.microsoft.com/office/drawing/2014/main" id="{CE402A5F-73B1-4E87-B83A-C42728FD396D}"/>
              </a:ext>
            </a:extLst>
          </p:cNvPr>
          <p:cNvSpPr txBox="1"/>
          <p:nvPr/>
        </p:nvSpPr>
        <p:spPr>
          <a:xfrm>
            <a:off x="647701" y="2438401"/>
            <a:ext cx="4797256" cy="3809998"/>
          </a:xfrm>
          <a:prstGeom prst="rect">
            <a:avLst/>
          </a:prstGeom>
        </p:spPr>
        <p:txBody>
          <a:bodyPr vert="horz" lIns="91440" tIns="45720" rIns="91440" bIns="45720" rtlCol="0">
            <a:normAutofit/>
          </a:bodyPr>
          <a:lstStyle/>
          <a:p>
            <a:pPr>
              <a:lnSpc>
                <a:spcPct val="90000"/>
              </a:lnSpc>
              <a:spcBef>
                <a:spcPts val="1000"/>
              </a:spcBef>
              <a:buClr>
                <a:schemeClr val="bg2">
                  <a:lumMod val="40000"/>
                  <a:lumOff val="60000"/>
                </a:schemeClr>
              </a:buClr>
              <a:buSzPct val="80000"/>
              <a:buFont typeface="Wingdings 3" charset="2"/>
              <a:buChar char=""/>
            </a:pPr>
            <a:r>
              <a:rPr lang="en-US" sz="1700" baseline="30000" dirty="0">
                <a:latin typeface="+mj-lt"/>
                <a:ea typeface="+mj-ea"/>
                <a:cs typeface="+mj-cs"/>
              </a:rPr>
              <a:t>32 </a:t>
            </a:r>
            <a:r>
              <a:rPr lang="en-US" sz="1700" dirty="0">
                <a:latin typeface="+mj-lt"/>
                <a:ea typeface="+mj-ea"/>
                <a:cs typeface="+mj-cs"/>
              </a:rPr>
              <a:t>All the believers were one in heart and mind. No one claimed that any of their possessions was their own, but they shared everything they had.</a:t>
            </a:r>
            <a:r>
              <a:rPr lang="en-US" sz="1700" baseline="30000" dirty="0">
                <a:latin typeface="+mj-lt"/>
                <a:ea typeface="+mj-ea"/>
                <a:cs typeface="+mj-cs"/>
              </a:rPr>
              <a:t>33 </a:t>
            </a:r>
            <a:r>
              <a:rPr lang="en-US" sz="1700" dirty="0">
                <a:latin typeface="+mj-lt"/>
                <a:ea typeface="+mj-ea"/>
                <a:cs typeface="+mj-cs"/>
              </a:rPr>
              <a:t>With great power the apostles continued to testify to the resurrection of the Lord Jesus. And God’s grace was so powerfully at work in them all</a:t>
            </a:r>
            <a:r>
              <a:rPr lang="en-US" sz="1700" baseline="30000" dirty="0">
                <a:latin typeface="+mj-lt"/>
                <a:ea typeface="+mj-ea"/>
                <a:cs typeface="+mj-cs"/>
              </a:rPr>
              <a:t>34 </a:t>
            </a:r>
            <a:r>
              <a:rPr lang="en-US" sz="1700" dirty="0">
                <a:latin typeface="+mj-lt"/>
                <a:ea typeface="+mj-ea"/>
                <a:cs typeface="+mj-cs"/>
              </a:rPr>
              <a:t>that there were no needy persons among them. For from time to time those who owned land or houses sold them, brought the money from the sales </a:t>
            </a:r>
            <a:r>
              <a:rPr lang="en-US" sz="1700" baseline="30000" dirty="0">
                <a:latin typeface="+mj-lt"/>
                <a:ea typeface="+mj-ea"/>
                <a:cs typeface="+mj-cs"/>
              </a:rPr>
              <a:t>35 </a:t>
            </a:r>
            <a:r>
              <a:rPr lang="en-US" sz="1700" dirty="0">
                <a:latin typeface="+mj-lt"/>
                <a:ea typeface="+mj-ea"/>
                <a:cs typeface="+mj-cs"/>
              </a:rPr>
              <a:t>and put it at the apostles’ feet, and it was distributed to anyone who had need.</a:t>
            </a:r>
          </a:p>
          <a:p>
            <a:pPr>
              <a:lnSpc>
                <a:spcPct val="90000"/>
              </a:lnSpc>
              <a:spcBef>
                <a:spcPts val="1000"/>
              </a:spcBef>
              <a:buClr>
                <a:schemeClr val="bg2">
                  <a:lumMod val="40000"/>
                  <a:lumOff val="60000"/>
                </a:schemeClr>
              </a:buClr>
              <a:buSzPct val="80000"/>
              <a:buFont typeface="Wingdings 3" charset="2"/>
              <a:buChar char=""/>
            </a:pPr>
            <a:r>
              <a:rPr lang="en-US" sz="1700" dirty="0">
                <a:latin typeface="+mj-lt"/>
                <a:ea typeface="+mj-ea"/>
                <a:cs typeface="+mj-cs"/>
              </a:rPr>
              <a:t>Acts 4:32-35</a:t>
            </a:r>
          </a:p>
        </p:txBody>
      </p:sp>
    </p:spTree>
    <p:extLst>
      <p:ext uri="{BB962C8B-B14F-4D97-AF65-F5344CB8AC3E}">
        <p14:creationId xmlns:p14="http://schemas.microsoft.com/office/powerpoint/2010/main" val="3127344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CEBF2B-E2F4-499A-7684-45352FEDC523}"/>
              </a:ext>
            </a:extLst>
          </p:cNvPr>
          <p:cNvSpPr>
            <a:spLocks noGrp="1"/>
          </p:cNvSpPr>
          <p:nvPr>
            <p:ph type="title"/>
          </p:nvPr>
        </p:nvSpPr>
        <p:spPr>
          <a:xfrm>
            <a:off x="5411931" y="452718"/>
            <a:ext cx="4638903" cy="1400530"/>
          </a:xfrm>
        </p:spPr>
        <p:txBody>
          <a:bodyPr>
            <a:normAutofit/>
          </a:bodyPr>
          <a:lstStyle/>
          <a:p>
            <a:r>
              <a:rPr lang="en-US" sz="3900"/>
              <a:t>You are the future “Culture Shapers”</a:t>
            </a:r>
            <a:endParaRPr lang="en-AU" sz="3900" dirty="0"/>
          </a:p>
        </p:txBody>
      </p:sp>
      <p:sp>
        <p:nvSpPr>
          <p:cNvPr id="12"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28375" y="-1573"/>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A person holding a blue shaker&#10;&#10;Description automatically generated">
            <a:extLst>
              <a:ext uri="{FF2B5EF4-FFF2-40B4-BE49-F238E27FC236}">
                <a16:creationId xmlns:a16="http://schemas.microsoft.com/office/drawing/2014/main" id="{757C3721-3A91-6C9B-E056-1508EE3AA816}"/>
              </a:ext>
            </a:extLst>
          </p:cNvPr>
          <p:cNvPicPr>
            <a:picLocks noChangeAspect="1"/>
          </p:cNvPicPr>
          <p:nvPr/>
        </p:nvPicPr>
        <p:blipFill rotWithShape="1">
          <a:blip r:embed="rId3">
            <a:extLst>
              <a:ext uri="{28A0092B-C50C-407E-A947-70E740481C1C}">
                <a14:useLocalDpi xmlns:a14="http://schemas.microsoft.com/office/drawing/2010/main" val="0"/>
              </a:ext>
            </a:extLst>
          </a:blip>
          <a:srcRect t="152" r="1" b="7800"/>
          <a:stretch/>
        </p:blipFill>
        <p:spPr>
          <a:xfrm>
            <a:off x="3" y="10"/>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14" name="Rectangle 13">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3" name="Content Placeholder 2">
            <a:extLst>
              <a:ext uri="{FF2B5EF4-FFF2-40B4-BE49-F238E27FC236}">
                <a16:creationId xmlns:a16="http://schemas.microsoft.com/office/drawing/2014/main" id="{5212A86A-7B2E-70F7-DBD9-C0BAAA4727BB}"/>
              </a:ext>
            </a:extLst>
          </p:cNvPr>
          <p:cNvSpPr>
            <a:spLocks noGrp="1"/>
          </p:cNvSpPr>
          <p:nvPr>
            <p:ph idx="1"/>
          </p:nvPr>
        </p:nvSpPr>
        <p:spPr>
          <a:xfrm>
            <a:off x="5410950" y="2052918"/>
            <a:ext cx="4638903" cy="4195481"/>
          </a:xfrm>
        </p:spPr>
        <p:txBody>
          <a:bodyPr>
            <a:normAutofit/>
          </a:bodyPr>
          <a:lstStyle/>
          <a:p>
            <a:pPr marL="0" indent="0">
              <a:buNone/>
            </a:pPr>
            <a:r>
              <a:rPr lang="en-AU" sz="2400" dirty="0"/>
              <a:t>An understanding of this topic will help you evaluate your cultural context, discern its errors and it's virtues, and seek to 'shake and shape' it for the Kingdom.</a:t>
            </a:r>
          </a:p>
        </p:txBody>
      </p:sp>
    </p:spTree>
    <p:extLst>
      <p:ext uri="{BB962C8B-B14F-4D97-AF65-F5344CB8AC3E}">
        <p14:creationId xmlns:p14="http://schemas.microsoft.com/office/powerpoint/2010/main" val="32881719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1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1499</TotalTime>
  <Words>692</Words>
  <Application>Microsoft Office PowerPoint</Application>
  <PresentationFormat>Widescreen</PresentationFormat>
  <Paragraphs>39</Paragraphs>
  <Slides>12</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Century Gothic</vt:lpstr>
      <vt:lpstr>Wingdings 3</vt:lpstr>
      <vt:lpstr>Ion</vt:lpstr>
      <vt:lpstr>1_Ion</vt:lpstr>
      <vt:lpstr>Wealth: Being wise with God’s abundance</vt:lpstr>
      <vt:lpstr>Is there anything wrong with having a lot?</vt:lpstr>
      <vt:lpstr>God planned for us to enjoy the beauty, abundance and fruitfulness of creation. </vt:lpstr>
      <vt:lpstr>But what went wrong?</vt:lpstr>
      <vt:lpstr>When is it good to have a lot?</vt:lpstr>
      <vt:lpstr>PowerPoint Presentation</vt:lpstr>
      <vt:lpstr>PowerPoint Presentation</vt:lpstr>
      <vt:lpstr>PowerPoint Presentation</vt:lpstr>
      <vt:lpstr>What else does the Bible say?</vt:lpstr>
      <vt:lpstr>Another model…</vt:lpstr>
      <vt:lpstr>The model of the early church…</vt:lpstr>
      <vt:lpstr>You are the future “Culture Shapers”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Wealth</dc:title>
  <dc:creator>Ruth Watson</dc:creator>
  <cp:lastModifiedBy>Ruth Watson</cp:lastModifiedBy>
  <cp:revision>10</cp:revision>
  <dcterms:created xsi:type="dcterms:W3CDTF">2018-04-24T11:22:45Z</dcterms:created>
  <dcterms:modified xsi:type="dcterms:W3CDTF">2024-02-25T11:06:46Z</dcterms:modified>
</cp:coreProperties>
</file>