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26438E-2611-4C98-9FE2-9558EE25B428}" v="98" dt="2025-02-05T22:56:41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1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Watson" userId="4267d438-b305-4ee9-8167-841057f7cb0a" providerId="ADAL" clId="{7426438E-2611-4C98-9FE2-9558EE25B428}"/>
    <pc:docChg chg="undo redo custSel addSld delSld modSld">
      <pc:chgData name="Ruth Watson" userId="4267d438-b305-4ee9-8167-841057f7cb0a" providerId="ADAL" clId="{7426438E-2611-4C98-9FE2-9558EE25B428}" dt="2025-02-05T22:56:41.917" v="1174" actId="6549"/>
      <pc:docMkLst>
        <pc:docMk/>
      </pc:docMkLst>
      <pc:sldChg chg="addSp delSp modSp del mod">
        <pc:chgData name="Ruth Watson" userId="4267d438-b305-4ee9-8167-841057f7cb0a" providerId="ADAL" clId="{7426438E-2611-4C98-9FE2-9558EE25B428}" dt="2025-02-05T22:56:25.206" v="1161" actId="47"/>
        <pc:sldMkLst>
          <pc:docMk/>
          <pc:sldMk cId="773050611" sldId="256"/>
        </pc:sldMkLst>
        <pc:spChg chg="del">
          <ac:chgData name="Ruth Watson" userId="4267d438-b305-4ee9-8167-841057f7cb0a" providerId="ADAL" clId="{7426438E-2611-4C98-9FE2-9558EE25B428}" dt="2025-02-05T11:37:08.664" v="1060" actId="478"/>
          <ac:spMkLst>
            <pc:docMk/>
            <pc:sldMk cId="773050611" sldId="256"/>
            <ac:spMk id="3" creationId="{539150BF-238E-BBAD-E617-518DF9DA8C41}"/>
          </ac:spMkLst>
        </pc:spChg>
        <pc:picChg chg="add mod">
          <ac:chgData name="Ruth Watson" userId="4267d438-b305-4ee9-8167-841057f7cb0a" providerId="ADAL" clId="{7426438E-2611-4C98-9FE2-9558EE25B428}" dt="2025-02-05T11:37:12.520" v="1061" actId="1076"/>
          <ac:picMkLst>
            <pc:docMk/>
            <pc:sldMk cId="773050611" sldId="256"/>
            <ac:picMk id="4" creationId="{FF6B73A8-C41B-A240-CE18-55C277A1CFA3}"/>
          </ac:picMkLst>
        </pc:picChg>
      </pc:sldChg>
      <pc:sldChg chg="addSp delSp modSp new mod setBg modAnim">
        <pc:chgData name="Ruth Watson" userId="4267d438-b305-4ee9-8167-841057f7cb0a" providerId="ADAL" clId="{7426438E-2611-4C98-9FE2-9558EE25B428}" dt="2025-02-05T10:18:51.702" v="1047"/>
        <pc:sldMkLst>
          <pc:docMk/>
          <pc:sldMk cId="470137881" sldId="261"/>
        </pc:sldMkLst>
        <pc:spChg chg="del">
          <ac:chgData name="Ruth Watson" userId="4267d438-b305-4ee9-8167-841057f7cb0a" providerId="ADAL" clId="{7426438E-2611-4C98-9FE2-9558EE25B428}" dt="2025-02-04T08:16:30.489" v="2" actId="478"/>
          <ac:spMkLst>
            <pc:docMk/>
            <pc:sldMk cId="470137881" sldId="261"/>
            <ac:spMk id="2" creationId="{3AF422F3-3E4D-4D93-773B-C785DEE95DE5}"/>
          </ac:spMkLst>
        </pc:spChg>
        <pc:spChg chg="mod ord">
          <ac:chgData name="Ruth Watson" userId="4267d438-b305-4ee9-8167-841057f7cb0a" providerId="ADAL" clId="{7426438E-2611-4C98-9FE2-9558EE25B428}" dt="2025-02-04T08:46:37.536" v="57" actId="20577"/>
          <ac:spMkLst>
            <pc:docMk/>
            <pc:sldMk cId="470137881" sldId="261"/>
            <ac:spMk id="3" creationId="{E9E1B5B0-E5BB-BD7B-747F-81684BD18B33}"/>
          </ac:spMkLst>
        </pc:spChg>
        <pc:picChg chg="add mod modCrop">
          <ac:chgData name="Ruth Watson" userId="4267d438-b305-4ee9-8167-841057f7cb0a" providerId="ADAL" clId="{7426438E-2611-4C98-9FE2-9558EE25B428}" dt="2025-02-04T08:45:55.141" v="49" actId="1076"/>
          <ac:picMkLst>
            <pc:docMk/>
            <pc:sldMk cId="470137881" sldId="261"/>
            <ac:picMk id="5" creationId="{1807FBF8-A361-CA0F-924C-41F23097CA5A}"/>
          </ac:picMkLst>
        </pc:picChg>
        <pc:cxnChg chg="add del">
          <ac:chgData name="Ruth Watson" userId="4267d438-b305-4ee9-8167-841057f7cb0a" providerId="ADAL" clId="{7426438E-2611-4C98-9FE2-9558EE25B428}" dt="2025-02-04T08:44:49.487" v="40" actId="26606"/>
          <ac:cxnSpMkLst>
            <pc:docMk/>
            <pc:sldMk cId="470137881" sldId="261"/>
            <ac:cxnSpMk id="10" creationId="{E0DCF65E-F84E-483D-83D7-A1616D569143}"/>
          </ac:cxnSpMkLst>
        </pc:cxnChg>
        <pc:cxnChg chg="add del">
          <ac:chgData name="Ruth Watson" userId="4267d438-b305-4ee9-8167-841057f7cb0a" providerId="ADAL" clId="{7426438E-2611-4C98-9FE2-9558EE25B428}" dt="2025-02-04T08:44:48.848" v="39" actId="26606"/>
          <ac:cxnSpMkLst>
            <pc:docMk/>
            <pc:sldMk cId="470137881" sldId="261"/>
            <ac:cxnSpMk id="15" creationId="{A4F35239-EB86-4ACB-91DE-4989620C2C1A}"/>
          </ac:cxnSpMkLst>
        </pc:cxnChg>
      </pc:sldChg>
      <pc:sldChg chg="addSp modSp new mod setBg modAnim">
        <pc:chgData name="Ruth Watson" userId="4267d438-b305-4ee9-8167-841057f7cb0a" providerId="ADAL" clId="{7426438E-2611-4C98-9FE2-9558EE25B428}" dt="2025-02-05T10:19:10.512" v="1050"/>
        <pc:sldMkLst>
          <pc:docMk/>
          <pc:sldMk cId="3297322418" sldId="262"/>
        </pc:sldMkLst>
        <pc:spChg chg="mod">
          <ac:chgData name="Ruth Watson" userId="4267d438-b305-4ee9-8167-841057f7cb0a" providerId="ADAL" clId="{7426438E-2611-4C98-9FE2-9558EE25B428}" dt="2025-02-04T08:50:01.920" v="78" actId="26606"/>
          <ac:spMkLst>
            <pc:docMk/>
            <pc:sldMk cId="3297322418" sldId="262"/>
            <ac:spMk id="2" creationId="{50612365-4330-EB61-78F9-4D2835C378B6}"/>
          </ac:spMkLst>
        </pc:spChg>
        <pc:spChg chg="mod">
          <ac:chgData name="Ruth Watson" userId="4267d438-b305-4ee9-8167-841057f7cb0a" providerId="ADAL" clId="{7426438E-2611-4C98-9FE2-9558EE25B428}" dt="2025-02-04T08:51:23.855" v="92" actId="33524"/>
          <ac:spMkLst>
            <pc:docMk/>
            <pc:sldMk cId="3297322418" sldId="262"/>
            <ac:spMk id="3" creationId="{DC7236D4-F6CF-1681-4402-63D76B450ED7}"/>
          </ac:spMkLst>
        </pc:spChg>
        <pc:picChg chg="add mod">
          <ac:chgData name="Ruth Watson" userId="4267d438-b305-4ee9-8167-841057f7cb0a" providerId="ADAL" clId="{7426438E-2611-4C98-9FE2-9558EE25B428}" dt="2025-02-04T08:50:41.955" v="87" actId="1440"/>
          <ac:picMkLst>
            <pc:docMk/>
            <pc:sldMk cId="3297322418" sldId="262"/>
            <ac:picMk id="4" creationId="{4A4178FE-9802-6387-EB5C-DDD074F3AF9A}"/>
          </ac:picMkLst>
        </pc:picChg>
      </pc:sldChg>
      <pc:sldChg chg="addSp delSp modSp new mod setBg">
        <pc:chgData name="Ruth Watson" userId="4267d438-b305-4ee9-8167-841057f7cb0a" providerId="ADAL" clId="{7426438E-2611-4C98-9FE2-9558EE25B428}" dt="2025-02-04T09:43:53.191" v="339" actId="1076"/>
        <pc:sldMkLst>
          <pc:docMk/>
          <pc:sldMk cId="281433699" sldId="263"/>
        </pc:sldMkLst>
        <pc:spChg chg="mod">
          <ac:chgData name="Ruth Watson" userId="4267d438-b305-4ee9-8167-841057f7cb0a" providerId="ADAL" clId="{7426438E-2611-4C98-9FE2-9558EE25B428}" dt="2025-02-04T09:43:45.825" v="338" actId="255"/>
          <ac:spMkLst>
            <pc:docMk/>
            <pc:sldMk cId="281433699" sldId="263"/>
            <ac:spMk id="2" creationId="{19A83F86-EA05-4345-F300-DF095CC37B58}"/>
          </ac:spMkLst>
        </pc:spChg>
        <pc:spChg chg="mod ord">
          <ac:chgData name="Ruth Watson" userId="4267d438-b305-4ee9-8167-841057f7cb0a" providerId="ADAL" clId="{7426438E-2611-4C98-9FE2-9558EE25B428}" dt="2025-02-04T09:43:53.191" v="339" actId="1076"/>
          <ac:spMkLst>
            <pc:docMk/>
            <pc:sldMk cId="281433699" sldId="263"/>
            <ac:spMk id="3" creationId="{03B39B74-708F-D3BD-5776-718C09C04764}"/>
          </ac:spMkLst>
        </pc:spChg>
        <pc:picChg chg="add mod">
          <ac:chgData name="Ruth Watson" userId="4267d438-b305-4ee9-8167-841057f7cb0a" providerId="ADAL" clId="{7426438E-2611-4C98-9FE2-9558EE25B428}" dt="2025-02-04T08:56:11.020" v="194"/>
          <ac:picMkLst>
            <pc:docMk/>
            <pc:sldMk cId="281433699" sldId="263"/>
            <ac:picMk id="5" creationId="{9B86541A-9FB9-CAFE-6F80-42BB7F31EB82}"/>
          </ac:picMkLst>
        </pc:picChg>
        <pc:picChg chg="add mod">
          <ac:chgData name="Ruth Watson" userId="4267d438-b305-4ee9-8167-841057f7cb0a" providerId="ADAL" clId="{7426438E-2611-4C98-9FE2-9558EE25B428}" dt="2025-02-04T09:43:09.461" v="330" actId="26606"/>
          <ac:picMkLst>
            <pc:docMk/>
            <pc:sldMk cId="281433699" sldId="263"/>
            <ac:picMk id="7" creationId="{69A24D0C-960B-500A-F099-875C18F59108}"/>
          </ac:picMkLst>
        </pc:picChg>
        <pc:cxnChg chg="add del">
          <ac:chgData name="Ruth Watson" userId="4267d438-b305-4ee9-8167-841057f7cb0a" providerId="ADAL" clId="{7426438E-2611-4C98-9FE2-9558EE25B428}" dt="2025-02-04T09:42:56.854" v="327" actId="26606"/>
          <ac:cxnSpMkLst>
            <pc:docMk/>
            <pc:sldMk cId="281433699" sldId="263"/>
            <ac:cxnSpMk id="9" creationId="{E0DCF65E-F84E-483D-83D7-A1616D569143}"/>
          </ac:cxnSpMkLst>
        </pc:cxnChg>
        <pc:cxnChg chg="add del">
          <ac:chgData name="Ruth Watson" userId="4267d438-b305-4ee9-8167-841057f7cb0a" providerId="ADAL" clId="{7426438E-2611-4C98-9FE2-9558EE25B428}" dt="2025-02-04T08:56:10.228" v="192" actId="26606"/>
          <ac:cxnSpMkLst>
            <pc:docMk/>
            <pc:sldMk cId="281433699" sldId="263"/>
            <ac:cxnSpMk id="10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4T09:43:01.560" v="329" actId="26606"/>
          <ac:cxnSpMkLst>
            <pc:docMk/>
            <pc:sldMk cId="281433699" sldId="263"/>
            <ac:cxnSpMk id="11" creationId="{E0DCF65E-F84E-483D-83D7-A1616D569143}"/>
          </ac:cxnSpMkLst>
        </pc:cxnChg>
        <pc:cxnChg chg="add del">
          <ac:chgData name="Ruth Watson" userId="4267d438-b305-4ee9-8167-841057f7cb0a" providerId="ADAL" clId="{7426438E-2611-4C98-9FE2-9558EE25B428}" dt="2025-02-04T09:42:52.127" v="325" actId="26606"/>
          <ac:cxnSpMkLst>
            <pc:docMk/>
            <pc:sldMk cId="281433699" sldId="263"/>
            <ac:cxnSpMk id="12" creationId="{E0DCF65E-F84E-483D-83D7-A1616D569143}"/>
          </ac:cxnSpMkLst>
        </pc:cxnChg>
        <pc:cxnChg chg="add">
          <ac:chgData name="Ruth Watson" userId="4267d438-b305-4ee9-8167-841057f7cb0a" providerId="ADAL" clId="{7426438E-2611-4C98-9FE2-9558EE25B428}" dt="2025-02-04T09:43:09.461" v="330" actId="26606"/>
          <ac:cxnSpMkLst>
            <pc:docMk/>
            <pc:sldMk cId="281433699" sldId="263"/>
            <ac:cxnSpMk id="13" creationId="{A4F35239-EB86-4ACB-91DE-4989620C2C1A}"/>
          </ac:cxnSpMkLst>
        </pc:cxnChg>
      </pc:sldChg>
      <pc:sldChg chg="addSp delSp modSp new mod setBg modAnim setClrOvrMap">
        <pc:chgData name="Ruth Watson" userId="4267d438-b305-4ee9-8167-841057f7cb0a" providerId="ADAL" clId="{7426438E-2611-4C98-9FE2-9558EE25B428}" dt="2025-02-05T10:19:34.068" v="1051"/>
        <pc:sldMkLst>
          <pc:docMk/>
          <pc:sldMk cId="1322380098" sldId="264"/>
        </pc:sldMkLst>
        <pc:spChg chg="mod">
          <ac:chgData name="Ruth Watson" userId="4267d438-b305-4ee9-8167-841057f7cb0a" providerId="ADAL" clId="{7426438E-2611-4C98-9FE2-9558EE25B428}" dt="2025-02-04T09:04:27.875" v="314" actId="255"/>
          <ac:spMkLst>
            <pc:docMk/>
            <pc:sldMk cId="1322380098" sldId="264"/>
            <ac:spMk id="2" creationId="{B4F34FC6-601C-7B9F-1935-33735CCC750B}"/>
          </ac:spMkLst>
        </pc:spChg>
        <pc:spChg chg="mod ord">
          <ac:chgData name="Ruth Watson" userId="4267d438-b305-4ee9-8167-841057f7cb0a" providerId="ADAL" clId="{7426438E-2611-4C98-9FE2-9558EE25B428}" dt="2025-02-04T09:04:53.789" v="317" actId="948"/>
          <ac:spMkLst>
            <pc:docMk/>
            <pc:sldMk cId="1322380098" sldId="264"/>
            <ac:spMk id="3" creationId="{1545DF8F-0B79-59CF-2B33-DE9B004CF7A8}"/>
          </ac:spMkLst>
        </pc:spChg>
        <pc:spChg chg="add del">
          <ac:chgData name="Ruth Watson" userId="4267d438-b305-4ee9-8167-841057f7cb0a" providerId="ADAL" clId="{7426438E-2611-4C98-9FE2-9558EE25B428}" dt="2025-02-04T08:57:05.094" v="239" actId="22"/>
          <ac:spMkLst>
            <pc:docMk/>
            <pc:sldMk cId="1322380098" sldId="264"/>
            <ac:spMk id="5" creationId="{47B4718E-44CD-B3A5-23EA-E1B3CA2C1F3C}"/>
          </ac:spMkLst>
        </pc:spChg>
        <pc:spChg chg="add del">
          <ac:chgData name="Ruth Watson" userId="4267d438-b305-4ee9-8167-841057f7cb0a" providerId="ADAL" clId="{7426438E-2611-4C98-9FE2-9558EE25B428}" dt="2025-02-04T09:02:26.921" v="293" actId="26606"/>
          <ac:spMkLst>
            <pc:docMk/>
            <pc:sldMk cId="1322380098" sldId="264"/>
            <ac:spMk id="10" creationId="{16AE7B63-D295-41BA-AC4A-E390B90E5A65}"/>
          </ac:spMkLst>
        </pc:spChg>
        <pc:spChg chg="add del">
          <ac:chgData name="Ruth Watson" userId="4267d438-b305-4ee9-8167-841057f7cb0a" providerId="ADAL" clId="{7426438E-2611-4C98-9FE2-9558EE25B428}" dt="2025-02-04T09:02:26.921" v="293" actId="26606"/>
          <ac:spMkLst>
            <pc:docMk/>
            <pc:sldMk cId="1322380098" sldId="264"/>
            <ac:spMk id="11" creationId="{786DD7D1-E01C-464B-945C-F6E88018E0FA}"/>
          </ac:spMkLst>
        </pc:spChg>
        <pc:spChg chg="add del">
          <ac:chgData name="Ruth Watson" userId="4267d438-b305-4ee9-8167-841057f7cb0a" providerId="ADAL" clId="{7426438E-2611-4C98-9FE2-9558EE25B428}" dt="2025-02-04T09:02:26.921" v="293" actId="26606"/>
          <ac:spMkLst>
            <pc:docMk/>
            <pc:sldMk cId="1322380098" sldId="264"/>
            <ac:spMk id="16" creationId="{F80E4150-F3C6-4470-AF85-36BFD3E39EAC}"/>
          </ac:spMkLst>
        </pc:spChg>
        <pc:spChg chg="add del">
          <ac:chgData name="Ruth Watson" userId="4267d438-b305-4ee9-8167-841057f7cb0a" providerId="ADAL" clId="{7426438E-2611-4C98-9FE2-9558EE25B428}" dt="2025-02-04T09:02:35.086" v="295" actId="26606"/>
          <ac:spMkLst>
            <pc:docMk/>
            <pc:sldMk cId="1322380098" sldId="264"/>
            <ac:spMk id="18" creationId="{9D374119-2129-4781-ACAB-9C3618BD4B7D}"/>
          </ac:spMkLst>
        </pc:spChg>
        <pc:spChg chg="add del">
          <ac:chgData name="Ruth Watson" userId="4267d438-b305-4ee9-8167-841057f7cb0a" providerId="ADAL" clId="{7426438E-2611-4C98-9FE2-9558EE25B428}" dt="2025-02-04T09:02:35.086" v="295" actId="26606"/>
          <ac:spMkLst>
            <pc:docMk/>
            <pc:sldMk cId="1322380098" sldId="264"/>
            <ac:spMk id="19" creationId="{CD49B4B0-3C14-40B1-82E0-072A4678F087}"/>
          </ac:spMkLst>
        </pc:spChg>
        <pc:spChg chg="add del">
          <ac:chgData name="Ruth Watson" userId="4267d438-b305-4ee9-8167-841057f7cb0a" providerId="ADAL" clId="{7426438E-2611-4C98-9FE2-9558EE25B428}" dt="2025-02-04T09:03:23.871" v="299" actId="26606"/>
          <ac:spMkLst>
            <pc:docMk/>
            <pc:sldMk cId="1322380098" sldId="264"/>
            <ac:spMk id="23" creationId="{9D374119-2129-4781-ACAB-9C3618BD4B7D}"/>
          </ac:spMkLst>
        </pc:spChg>
        <pc:spChg chg="add del">
          <ac:chgData name="Ruth Watson" userId="4267d438-b305-4ee9-8167-841057f7cb0a" providerId="ADAL" clId="{7426438E-2611-4C98-9FE2-9558EE25B428}" dt="2025-02-04T09:03:23.871" v="299" actId="26606"/>
          <ac:spMkLst>
            <pc:docMk/>
            <pc:sldMk cId="1322380098" sldId="264"/>
            <ac:spMk id="24" creationId="{CD49B4B0-3C14-40B1-82E0-072A4678F087}"/>
          </ac:spMkLst>
        </pc:spChg>
        <pc:spChg chg="add del">
          <ac:chgData name="Ruth Watson" userId="4267d438-b305-4ee9-8167-841057f7cb0a" providerId="ADAL" clId="{7426438E-2611-4C98-9FE2-9558EE25B428}" dt="2025-02-04T09:03:28.842" v="301" actId="26606"/>
          <ac:spMkLst>
            <pc:docMk/>
            <pc:sldMk cId="1322380098" sldId="264"/>
            <ac:spMk id="26" creationId="{16AE7B63-D295-41BA-AC4A-E390B90E5A65}"/>
          </ac:spMkLst>
        </pc:spChg>
        <pc:spChg chg="add del">
          <ac:chgData name="Ruth Watson" userId="4267d438-b305-4ee9-8167-841057f7cb0a" providerId="ADAL" clId="{7426438E-2611-4C98-9FE2-9558EE25B428}" dt="2025-02-04T09:03:28.842" v="301" actId="26606"/>
          <ac:spMkLst>
            <pc:docMk/>
            <pc:sldMk cId="1322380098" sldId="264"/>
            <ac:spMk id="27" creationId="{786DD7D1-E01C-464B-945C-F6E88018E0FA}"/>
          </ac:spMkLst>
        </pc:spChg>
        <pc:spChg chg="add del">
          <ac:chgData name="Ruth Watson" userId="4267d438-b305-4ee9-8167-841057f7cb0a" providerId="ADAL" clId="{7426438E-2611-4C98-9FE2-9558EE25B428}" dt="2025-02-04T09:03:28.842" v="301" actId="26606"/>
          <ac:spMkLst>
            <pc:docMk/>
            <pc:sldMk cId="1322380098" sldId="264"/>
            <ac:spMk id="28" creationId="{F80E4150-F3C6-4470-AF85-36BFD3E39EAC}"/>
          </ac:spMkLst>
        </pc:spChg>
        <pc:spChg chg="add del">
          <ac:chgData name="Ruth Watson" userId="4267d438-b305-4ee9-8167-841057f7cb0a" providerId="ADAL" clId="{7426438E-2611-4C98-9FE2-9558EE25B428}" dt="2025-02-04T09:03:33.852" v="303" actId="26606"/>
          <ac:spMkLst>
            <pc:docMk/>
            <pc:sldMk cId="1322380098" sldId="264"/>
            <ac:spMk id="30" creationId="{9D374119-2129-4781-ACAB-9C3618BD4B7D}"/>
          </ac:spMkLst>
        </pc:spChg>
        <pc:spChg chg="add del">
          <ac:chgData name="Ruth Watson" userId="4267d438-b305-4ee9-8167-841057f7cb0a" providerId="ADAL" clId="{7426438E-2611-4C98-9FE2-9558EE25B428}" dt="2025-02-04T09:03:33.852" v="303" actId="26606"/>
          <ac:spMkLst>
            <pc:docMk/>
            <pc:sldMk cId="1322380098" sldId="264"/>
            <ac:spMk id="31" creationId="{CD49B4B0-3C14-40B1-82E0-072A4678F087}"/>
          </ac:spMkLst>
        </pc:spChg>
        <pc:picChg chg="add mod">
          <ac:chgData name="Ruth Watson" userId="4267d438-b305-4ee9-8167-841057f7cb0a" providerId="ADAL" clId="{7426438E-2611-4C98-9FE2-9558EE25B428}" dt="2025-02-04T09:05:16.339" v="320" actId="14100"/>
          <ac:picMkLst>
            <pc:docMk/>
            <pc:sldMk cId="1322380098" sldId="264"/>
            <ac:picMk id="7" creationId="{13E56114-3ADF-5121-CBE1-50BB3FAF3F8B}"/>
          </ac:picMkLst>
        </pc:picChg>
        <pc:cxnChg chg="add del">
          <ac:chgData name="Ruth Watson" userId="4267d438-b305-4ee9-8167-841057f7cb0a" providerId="ADAL" clId="{7426438E-2611-4C98-9FE2-9558EE25B428}" dt="2025-02-04T09:01:38.099" v="285" actId="26606"/>
          <ac:cxnSpMkLst>
            <pc:docMk/>
            <pc:sldMk cId="1322380098" sldId="264"/>
            <ac:cxnSpMk id="9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4T08:57:36.043" v="248" actId="26606"/>
          <ac:cxnSpMkLst>
            <pc:docMk/>
            <pc:sldMk cId="1322380098" sldId="264"/>
            <ac:cxnSpMk id="12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4T09:01:21.598" v="283" actId="26606"/>
          <ac:cxnSpMkLst>
            <pc:docMk/>
            <pc:sldMk cId="1322380098" sldId="264"/>
            <ac:cxnSpMk id="14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4T09:03:18.561" v="297" actId="26606"/>
          <ac:cxnSpMkLst>
            <pc:docMk/>
            <pc:sldMk cId="1322380098" sldId="264"/>
            <ac:cxnSpMk id="21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4T09:03:41.322" v="305" actId="26606"/>
          <ac:cxnSpMkLst>
            <pc:docMk/>
            <pc:sldMk cId="1322380098" sldId="264"/>
            <ac:cxnSpMk id="33" creationId="{E2A31A05-19BB-4F84-9402-E8569CBDBDB3}"/>
          </ac:cxnSpMkLst>
        </pc:cxnChg>
      </pc:sldChg>
      <pc:sldChg chg="addSp delSp modSp new del mod">
        <pc:chgData name="Ruth Watson" userId="4267d438-b305-4ee9-8167-841057f7cb0a" providerId="ADAL" clId="{7426438E-2611-4C98-9FE2-9558EE25B428}" dt="2025-02-05T09:53:40.648" v="566" actId="47"/>
        <pc:sldMkLst>
          <pc:docMk/>
          <pc:sldMk cId="4069904572" sldId="265"/>
        </pc:sldMkLst>
        <pc:spChg chg="mod">
          <ac:chgData name="Ruth Watson" userId="4267d438-b305-4ee9-8167-841057f7cb0a" providerId="ADAL" clId="{7426438E-2611-4C98-9FE2-9558EE25B428}" dt="2025-02-04T09:44:44.737" v="379"/>
          <ac:spMkLst>
            <pc:docMk/>
            <pc:sldMk cId="4069904572" sldId="265"/>
            <ac:spMk id="2" creationId="{9CD3CD25-CF11-FC0E-5363-5815A5067AF9}"/>
          </ac:spMkLst>
        </pc:spChg>
        <pc:spChg chg="mod">
          <ac:chgData name="Ruth Watson" userId="4267d438-b305-4ee9-8167-841057f7cb0a" providerId="ADAL" clId="{7426438E-2611-4C98-9FE2-9558EE25B428}" dt="2025-02-05T09:22:18.334" v="515" actId="20577"/>
          <ac:spMkLst>
            <pc:docMk/>
            <pc:sldMk cId="4069904572" sldId="265"/>
            <ac:spMk id="3" creationId="{F2BA7E63-F6B2-AE98-8E78-E038F99F3C14}"/>
          </ac:spMkLst>
        </pc:spChg>
        <pc:spChg chg="add mod">
          <ac:chgData name="Ruth Watson" userId="4267d438-b305-4ee9-8167-841057f7cb0a" providerId="ADAL" clId="{7426438E-2611-4C98-9FE2-9558EE25B428}" dt="2025-02-04T09:45:53.148" v="453" actId="20577"/>
          <ac:spMkLst>
            <pc:docMk/>
            <pc:sldMk cId="4069904572" sldId="265"/>
            <ac:spMk id="4" creationId="{DC1B0C56-15EF-3AE2-8CB7-5BC6D0136017}"/>
          </ac:spMkLst>
        </pc:spChg>
        <pc:spChg chg="add del">
          <ac:chgData name="Ruth Watson" userId="4267d438-b305-4ee9-8167-841057f7cb0a" providerId="ADAL" clId="{7426438E-2611-4C98-9FE2-9558EE25B428}" dt="2025-02-05T09:25:59.985" v="517" actId="22"/>
          <ac:spMkLst>
            <pc:docMk/>
            <pc:sldMk cId="4069904572" sldId="265"/>
            <ac:spMk id="6" creationId="{F48387D9-368F-89A8-30A5-6E7112AE29D9}"/>
          </ac:spMkLst>
        </pc:spChg>
        <pc:spChg chg="add del">
          <ac:chgData name="Ruth Watson" userId="4267d438-b305-4ee9-8167-841057f7cb0a" providerId="ADAL" clId="{7426438E-2611-4C98-9FE2-9558EE25B428}" dt="2025-02-05T09:31:00.302" v="524" actId="22"/>
          <ac:spMkLst>
            <pc:docMk/>
            <pc:sldMk cId="4069904572" sldId="265"/>
            <ac:spMk id="10" creationId="{B9B34965-0C92-34B1-A0BA-399F6D4BE2CE}"/>
          </ac:spMkLst>
        </pc:spChg>
        <pc:picChg chg="add del mod">
          <ac:chgData name="Ruth Watson" userId="4267d438-b305-4ee9-8167-841057f7cb0a" providerId="ADAL" clId="{7426438E-2611-4C98-9FE2-9558EE25B428}" dt="2025-02-05T09:31:03.888" v="525" actId="478"/>
          <ac:picMkLst>
            <pc:docMk/>
            <pc:sldMk cId="4069904572" sldId="265"/>
            <ac:picMk id="8" creationId="{FD2ED151-6452-4328-7386-6FB0DB9F3806}"/>
          </ac:picMkLst>
        </pc:picChg>
        <pc:picChg chg="add del mod">
          <ac:chgData name="Ruth Watson" userId="4267d438-b305-4ee9-8167-841057f7cb0a" providerId="ADAL" clId="{7426438E-2611-4C98-9FE2-9558EE25B428}" dt="2025-02-05T09:46:51.378" v="532" actId="478"/>
          <ac:picMkLst>
            <pc:docMk/>
            <pc:sldMk cId="4069904572" sldId="265"/>
            <ac:picMk id="12" creationId="{1016DB8A-490B-4026-3886-E82A6286B11C}"/>
          </ac:picMkLst>
        </pc:picChg>
        <pc:picChg chg="add mod">
          <ac:chgData name="Ruth Watson" userId="4267d438-b305-4ee9-8167-841057f7cb0a" providerId="ADAL" clId="{7426438E-2611-4C98-9FE2-9558EE25B428}" dt="2025-02-05T09:48:44.993" v="538" actId="1076"/>
          <ac:picMkLst>
            <pc:docMk/>
            <pc:sldMk cId="4069904572" sldId="265"/>
            <ac:picMk id="14" creationId="{51055513-07E3-A3BC-2D02-78A81B24919B}"/>
          </ac:picMkLst>
        </pc:picChg>
      </pc:sldChg>
      <pc:sldChg chg="addSp modSp new mod modAnim">
        <pc:chgData name="Ruth Watson" userId="4267d438-b305-4ee9-8167-841057f7cb0a" providerId="ADAL" clId="{7426438E-2611-4C98-9FE2-9558EE25B428}" dt="2025-02-05T09:53:23.500" v="565"/>
        <pc:sldMkLst>
          <pc:docMk/>
          <pc:sldMk cId="111488368" sldId="266"/>
        </pc:sldMkLst>
        <pc:spChg chg="mod">
          <ac:chgData name="Ruth Watson" userId="4267d438-b305-4ee9-8167-841057f7cb0a" providerId="ADAL" clId="{7426438E-2611-4C98-9FE2-9558EE25B428}" dt="2025-02-05T09:50:53.872" v="553" actId="255"/>
          <ac:spMkLst>
            <pc:docMk/>
            <pc:sldMk cId="111488368" sldId="266"/>
            <ac:spMk id="2" creationId="{112EA716-2754-DC49-9073-E9ABD5D9C710}"/>
          </ac:spMkLst>
        </pc:spChg>
        <pc:spChg chg="mod">
          <ac:chgData name="Ruth Watson" userId="4267d438-b305-4ee9-8167-841057f7cb0a" providerId="ADAL" clId="{7426438E-2611-4C98-9FE2-9558EE25B428}" dt="2025-02-05T09:52:52.501" v="563" actId="948"/>
          <ac:spMkLst>
            <pc:docMk/>
            <pc:sldMk cId="111488368" sldId="266"/>
            <ac:spMk id="3" creationId="{68C26794-A3B2-0438-BDD8-A06A97A6326B}"/>
          </ac:spMkLst>
        </pc:spChg>
        <pc:spChg chg="mod">
          <ac:chgData name="Ruth Watson" userId="4267d438-b305-4ee9-8167-841057f7cb0a" providerId="ADAL" clId="{7426438E-2611-4C98-9FE2-9558EE25B428}" dt="2025-02-05T09:51:49.053" v="559" actId="1076"/>
          <ac:spMkLst>
            <pc:docMk/>
            <pc:sldMk cId="111488368" sldId="266"/>
            <ac:spMk id="4" creationId="{375EA20F-561A-DE44-8875-13EBFADE14E0}"/>
          </ac:spMkLst>
        </pc:spChg>
        <pc:picChg chg="add mod">
          <ac:chgData name="Ruth Watson" userId="4267d438-b305-4ee9-8167-841057f7cb0a" providerId="ADAL" clId="{7426438E-2611-4C98-9FE2-9558EE25B428}" dt="2025-02-05T09:51:53.935" v="560" actId="1076"/>
          <ac:picMkLst>
            <pc:docMk/>
            <pc:sldMk cId="111488368" sldId="266"/>
            <ac:picMk id="5" creationId="{3B80A14A-9FBF-563A-A6EB-E16120041F7E}"/>
          </ac:picMkLst>
        </pc:picChg>
      </pc:sldChg>
      <pc:sldChg chg="new del">
        <pc:chgData name="Ruth Watson" userId="4267d438-b305-4ee9-8167-841057f7cb0a" providerId="ADAL" clId="{7426438E-2611-4C98-9FE2-9558EE25B428}" dt="2025-02-05T09:49:18.433" v="542" actId="680"/>
        <pc:sldMkLst>
          <pc:docMk/>
          <pc:sldMk cId="1769070986" sldId="266"/>
        </pc:sldMkLst>
      </pc:sldChg>
      <pc:sldChg chg="new del">
        <pc:chgData name="Ruth Watson" userId="4267d438-b305-4ee9-8167-841057f7cb0a" providerId="ADAL" clId="{7426438E-2611-4C98-9FE2-9558EE25B428}" dt="2025-02-05T09:49:12.806" v="540" actId="47"/>
        <pc:sldMkLst>
          <pc:docMk/>
          <pc:sldMk cId="2340790425" sldId="266"/>
        </pc:sldMkLst>
      </pc:sldChg>
      <pc:sldChg chg="addSp delSp modSp new mod modAnim">
        <pc:chgData name="Ruth Watson" userId="4267d438-b305-4ee9-8167-841057f7cb0a" providerId="ADAL" clId="{7426438E-2611-4C98-9FE2-9558EE25B428}" dt="2025-02-05T10:19:47.125" v="1052"/>
        <pc:sldMkLst>
          <pc:docMk/>
          <pc:sldMk cId="224818244" sldId="267"/>
        </pc:sldMkLst>
        <pc:spChg chg="del">
          <ac:chgData name="Ruth Watson" userId="4267d438-b305-4ee9-8167-841057f7cb0a" providerId="ADAL" clId="{7426438E-2611-4C98-9FE2-9558EE25B428}" dt="2025-02-05T09:56:12.862" v="602" actId="478"/>
          <ac:spMkLst>
            <pc:docMk/>
            <pc:sldMk cId="224818244" sldId="267"/>
            <ac:spMk id="2" creationId="{4D4C95FC-5D69-B5AE-F494-C83E1A2607F7}"/>
          </ac:spMkLst>
        </pc:spChg>
        <pc:spChg chg="mod">
          <ac:chgData name="Ruth Watson" userId="4267d438-b305-4ee9-8167-841057f7cb0a" providerId="ADAL" clId="{7426438E-2611-4C98-9FE2-9558EE25B428}" dt="2025-02-05T10:05:28.434" v="946" actId="1037"/>
          <ac:spMkLst>
            <pc:docMk/>
            <pc:sldMk cId="224818244" sldId="267"/>
            <ac:spMk id="3" creationId="{57A86CFE-0FFA-BE73-C2EE-231B76A0C46F}"/>
          </ac:spMkLst>
        </pc:spChg>
        <pc:spChg chg="mod">
          <ac:chgData name="Ruth Watson" userId="4267d438-b305-4ee9-8167-841057f7cb0a" providerId="ADAL" clId="{7426438E-2611-4C98-9FE2-9558EE25B428}" dt="2025-02-05T10:05:38.548" v="978" actId="1076"/>
          <ac:spMkLst>
            <pc:docMk/>
            <pc:sldMk cId="224818244" sldId="267"/>
            <ac:spMk id="4" creationId="{91A115A3-DE13-13B6-C8BE-B1AB11628709}"/>
          </ac:spMkLst>
        </pc:spChg>
        <pc:picChg chg="add mod">
          <ac:chgData name="Ruth Watson" userId="4267d438-b305-4ee9-8167-841057f7cb0a" providerId="ADAL" clId="{7426438E-2611-4C98-9FE2-9558EE25B428}" dt="2025-02-05T10:04:58.866" v="935" actId="1038"/>
          <ac:picMkLst>
            <pc:docMk/>
            <pc:sldMk cId="224818244" sldId="267"/>
            <ac:picMk id="6" creationId="{CF768C88-9653-CE14-C2F8-8B256EE43A46}"/>
          </ac:picMkLst>
        </pc:picChg>
      </pc:sldChg>
      <pc:sldChg chg="new del">
        <pc:chgData name="Ruth Watson" userId="4267d438-b305-4ee9-8167-841057f7cb0a" providerId="ADAL" clId="{7426438E-2611-4C98-9FE2-9558EE25B428}" dt="2025-02-05T09:55:06.654" v="568" actId="680"/>
        <pc:sldMkLst>
          <pc:docMk/>
          <pc:sldMk cId="651640796" sldId="267"/>
        </pc:sldMkLst>
      </pc:sldChg>
      <pc:sldChg chg="modSp new del mod">
        <pc:chgData name="Ruth Watson" userId="4267d438-b305-4ee9-8167-841057f7cb0a" providerId="ADAL" clId="{7426438E-2611-4C98-9FE2-9558EE25B428}" dt="2025-02-05T09:55:23.709" v="572" actId="680"/>
        <pc:sldMkLst>
          <pc:docMk/>
          <pc:sldMk cId="1826557540" sldId="267"/>
        </pc:sldMkLst>
        <pc:spChg chg="mod">
          <ac:chgData name="Ruth Watson" userId="4267d438-b305-4ee9-8167-841057f7cb0a" providerId="ADAL" clId="{7426438E-2611-4C98-9FE2-9558EE25B428}" dt="2025-02-05T09:55:23.229" v="571"/>
          <ac:spMkLst>
            <pc:docMk/>
            <pc:sldMk cId="1826557540" sldId="267"/>
            <ac:spMk id="3" creationId="{EBEF5C76-8B09-8368-FD4F-E53FDF61C435}"/>
          </ac:spMkLst>
        </pc:spChg>
      </pc:sldChg>
      <pc:sldChg chg="addSp delSp modSp new mod setBg modAnim">
        <pc:chgData name="Ruth Watson" userId="4267d438-b305-4ee9-8167-841057f7cb0a" providerId="ADAL" clId="{7426438E-2611-4C98-9FE2-9558EE25B428}" dt="2025-02-05T11:36:06.176" v="1054"/>
        <pc:sldMkLst>
          <pc:docMk/>
          <pc:sldMk cId="313973651" sldId="268"/>
        </pc:sldMkLst>
        <pc:spChg chg="del">
          <ac:chgData name="Ruth Watson" userId="4267d438-b305-4ee9-8167-841057f7cb0a" providerId="ADAL" clId="{7426438E-2611-4C98-9FE2-9558EE25B428}" dt="2025-02-05T10:07:39.927" v="998" actId="478"/>
          <ac:spMkLst>
            <pc:docMk/>
            <pc:sldMk cId="313973651" sldId="268"/>
            <ac:spMk id="2" creationId="{DA819764-76AB-5F6F-AFA9-DBDED9A93B61}"/>
          </ac:spMkLst>
        </pc:spChg>
        <pc:spChg chg="mod ord">
          <ac:chgData name="Ruth Watson" userId="4267d438-b305-4ee9-8167-841057f7cb0a" providerId="ADAL" clId="{7426438E-2611-4C98-9FE2-9558EE25B428}" dt="2025-02-05T10:15:50.763" v="1046" actId="121"/>
          <ac:spMkLst>
            <pc:docMk/>
            <pc:sldMk cId="313973651" sldId="268"/>
            <ac:spMk id="3" creationId="{640A9C85-3EF0-3746-B2DF-611AC4F26358}"/>
          </ac:spMkLst>
        </pc:spChg>
        <pc:spChg chg="add del">
          <ac:chgData name="Ruth Watson" userId="4267d438-b305-4ee9-8167-841057f7cb0a" providerId="ADAL" clId="{7426438E-2611-4C98-9FE2-9558EE25B428}" dt="2025-02-05T10:06:40.743" v="981" actId="22"/>
          <ac:spMkLst>
            <pc:docMk/>
            <pc:sldMk cId="313973651" sldId="268"/>
            <ac:spMk id="5" creationId="{486F0E59-F69F-52A0-CF0A-C239B65DD20B}"/>
          </ac:spMkLst>
        </pc:spChg>
        <pc:spChg chg="add del">
          <ac:chgData name="Ruth Watson" userId="4267d438-b305-4ee9-8167-841057f7cb0a" providerId="ADAL" clId="{7426438E-2611-4C98-9FE2-9558EE25B428}" dt="2025-02-05T10:11:26.297" v="1006" actId="26606"/>
          <ac:spMkLst>
            <pc:docMk/>
            <pc:sldMk cId="313973651" sldId="268"/>
            <ac:spMk id="12" creationId="{4DE0D6BE-330A-422D-9BD9-1E18F73C6E1E}"/>
          </ac:spMkLst>
        </pc:spChg>
        <pc:spChg chg="add del">
          <ac:chgData name="Ruth Watson" userId="4267d438-b305-4ee9-8167-841057f7cb0a" providerId="ADAL" clId="{7426438E-2611-4C98-9FE2-9558EE25B428}" dt="2025-02-05T10:11:56.518" v="1012" actId="26606"/>
          <ac:spMkLst>
            <pc:docMk/>
            <pc:sldMk cId="313973651" sldId="268"/>
            <ac:spMk id="18" creationId="{4DE0D6BE-330A-422D-9BD9-1E18F73C6E1E}"/>
          </ac:spMkLst>
        </pc:spChg>
        <pc:picChg chg="add mod">
          <ac:chgData name="Ruth Watson" userId="4267d438-b305-4ee9-8167-841057f7cb0a" providerId="ADAL" clId="{7426438E-2611-4C98-9FE2-9558EE25B428}" dt="2025-02-05T10:13:29.917" v="1021" actId="26606"/>
          <ac:picMkLst>
            <pc:docMk/>
            <pc:sldMk cId="313973651" sldId="268"/>
            <ac:picMk id="7" creationId="{3CF26A63-6037-ABA5-0DF2-1C6191BC09FC}"/>
          </ac:picMkLst>
        </pc:picChg>
        <pc:cxnChg chg="add">
          <ac:chgData name="Ruth Watson" userId="4267d438-b305-4ee9-8167-841057f7cb0a" providerId="ADAL" clId="{7426438E-2611-4C98-9FE2-9558EE25B428}" dt="2025-02-05T10:13:29.917" v="1021" actId="26606"/>
          <ac:cxnSpMkLst>
            <pc:docMk/>
            <pc:sldMk cId="313973651" sldId="268"/>
            <ac:cxnSpMk id="9" creationId="{E0DCF65E-F84E-483D-83D7-A1616D569143}"/>
          </ac:cxnSpMkLst>
        </pc:cxnChg>
        <pc:cxnChg chg="add del">
          <ac:chgData name="Ruth Watson" userId="4267d438-b305-4ee9-8167-841057f7cb0a" providerId="ADAL" clId="{7426438E-2611-4C98-9FE2-9558EE25B428}" dt="2025-02-05T10:11:44.283" v="1008" actId="26606"/>
          <ac:cxnSpMkLst>
            <pc:docMk/>
            <pc:sldMk cId="313973651" sldId="268"/>
            <ac:cxnSpMk id="14" creationId="{E2A31A05-19BB-4F84-9402-E8569CBDBDB3}"/>
          </ac:cxnSpMkLst>
        </pc:cxnChg>
        <pc:cxnChg chg="add del">
          <ac:chgData name="Ruth Watson" userId="4267d438-b305-4ee9-8167-841057f7cb0a" providerId="ADAL" clId="{7426438E-2611-4C98-9FE2-9558EE25B428}" dt="2025-02-05T10:11:51.982" v="1010" actId="26606"/>
          <ac:cxnSpMkLst>
            <pc:docMk/>
            <pc:sldMk cId="313973651" sldId="268"/>
            <ac:cxnSpMk id="16" creationId="{A4F35239-EB86-4ACB-91DE-4989620C2C1A}"/>
          </ac:cxnSpMkLst>
        </pc:cxnChg>
        <pc:cxnChg chg="add del">
          <ac:chgData name="Ruth Watson" userId="4267d438-b305-4ee9-8167-841057f7cb0a" providerId="ADAL" clId="{7426438E-2611-4C98-9FE2-9558EE25B428}" dt="2025-02-05T10:13:10.460" v="1020" actId="26606"/>
          <ac:cxnSpMkLst>
            <pc:docMk/>
            <pc:sldMk cId="313973651" sldId="268"/>
            <ac:cxnSpMk id="20" creationId="{E0DCF65E-F84E-483D-83D7-A1616D569143}"/>
          </ac:cxnSpMkLst>
        </pc:cxnChg>
      </pc:sldChg>
      <pc:sldChg chg="add del">
        <pc:chgData name="Ruth Watson" userId="4267d438-b305-4ee9-8167-841057f7cb0a" providerId="ADAL" clId="{7426438E-2611-4C98-9FE2-9558EE25B428}" dt="2025-02-05T11:36:31.063" v="1056"/>
        <pc:sldMkLst>
          <pc:docMk/>
          <pc:sldMk cId="1534934558" sldId="269"/>
        </pc:sldMkLst>
      </pc:sldChg>
      <pc:sldChg chg="add del">
        <pc:chgData name="Ruth Watson" userId="4267d438-b305-4ee9-8167-841057f7cb0a" providerId="ADAL" clId="{7426438E-2611-4C98-9FE2-9558EE25B428}" dt="2025-02-05T11:36:37.140" v="1058"/>
        <pc:sldMkLst>
          <pc:docMk/>
          <pc:sldMk cId="3609718539" sldId="269"/>
        </pc:sldMkLst>
      </pc:sldChg>
      <pc:sldChg chg="addSp delSp modSp add mod setBg delAnim modAnim delDesignElem">
        <pc:chgData name="Ruth Watson" userId="4267d438-b305-4ee9-8167-841057f7cb0a" providerId="ADAL" clId="{7426438E-2611-4C98-9FE2-9558EE25B428}" dt="2025-02-05T22:54:11.775" v="1103" actId="14100"/>
        <pc:sldMkLst>
          <pc:docMk/>
          <pc:sldMk cId="4262766465" sldId="269"/>
        </pc:sldMkLst>
        <pc:spChg chg="del">
          <ac:chgData name="Ruth Watson" userId="4267d438-b305-4ee9-8167-841057f7cb0a" providerId="ADAL" clId="{7426438E-2611-4C98-9FE2-9558EE25B428}" dt="2025-02-05T22:53:33.576" v="1095" actId="478"/>
          <ac:spMkLst>
            <pc:docMk/>
            <pc:sldMk cId="4262766465" sldId="269"/>
            <ac:spMk id="2" creationId="{89A18B05-8609-5724-8F16-A0AF214E2F48}"/>
          </ac:spMkLst>
        </pc:spChg>
        <pc:spChg chg="mod">
          <ac:chgData name="Ruth Watson" userId="4267d438-b305-4ee9-8167-841057f7cb0a" providerId="ADAL" clId="{7426438E-2611-4C98-9FE2-9558EE25B428}" dt="2025-02-05T22:54:11.775" v="1103" actId="14100"/>
          <ac:spMkLst>
            <pc:docMk/>
            <pc:sldMk cId="4262766465" sldId="269"/>
            <ac:spMk id="3" creationId="{3752DF1B-C075-BA48-D5A8-197141467E60}"/>
          </ac:spMkLst>
        </pc:spChg>
        <pc:spChg chg="del">
          <ac:chgData name="Ruth Watson" userId="4267d438-b305-4ee9-8167-841057f7cb0a" providerId="ADAL" clId="{7426438E-2611-4C98-9FE2-9558EE25B428}" dt="2025-02-05T22:53:29.563" v="1094" actId="478"/>
          <ac:spMkLst>
            <pc:docMk/>
            <pc:sldMk cId="4262766465" sldId="269"/>
            <ac:spMk id="6" creationId="{DF01745C-2795-66AF-FF2E-36B4209543B1}"/>
          </ac:spMkLst>
        </pc:spChg>
        <pc:spChg chg="add del mod">
          <ac:chgData name="Ruth Watson" userId="4267d438-b305-4ee9-8167-841057f7cb0a" providerId="ADAL" clId="{7426438E-2611-4C98-9FE2-9558EE25B428}" dt="2025-02-05T22:53:35.752" v="1096" actId="478"/>
          <ac:spMkLst>
            <pc:docMk/>
            <pc:sldMk cId="4262766465" sldId="269"/>
            <ac:spMk id="7" creationId="{720AF504-5412-0EC4-A8B7-65A324F47509}"/>
          </ac:spMkLst>
        </pc:spChg>
        <pc:spChg chg="del">
          <ac:chgData name="Ruth Watson" userId="4267d438-b305-4ee9-8167-841057f7cb0a" providerId="ADAL" clId="{7426438E-2611-4C98-9FE2-9558EE25B428}" dt="2025-02-05T22:53:01.075" v="1063"/>
          <ac:spMkLst>
            <pc:docMk/>
            <pc:sldMk cId="4262766465" sldId="269"/>
            <ac:spMk id="19" creationId="{4DE0D6BE-330A-422D-9BD9-1E18F73C6E1E}"/>
          </ac:spMkLst>
        </pc:spChg>
        <pc:picChg chg="add del">
          <ac:chgData name="Ruth Watson" userId="4267d438-b305-4ee9-8167-841057f7cb0a" providerId="ADAL" clId="{7426438E-2611-4C98-9FE2-9558EE25B428}" dt="2025-02-05T22:53:26.445" v="1093" actId="478"/>
          <ac:picMkLst>
            <pc:docMk/>
            <pc:sldMk cId="4262766465" sldId="269"/>
            <ac:picMk id="5" creationId="{5C0EECC8-BEA0-3047-8A35-6ADD8D79D6C4}"/>
          </ac:picMkLst>
        </pc:picChg>
      </pc:sldChg>
      <pc:sldChg chg="addSp delSp modSp new mod setBg addAnim delAnim modAnim">
        <pc:chgData name="Ruth Watson" userId="4267d438-b305-4ee9-8167-841057f7cb0a" providerId="ADAL" clId="{7426438E-2611-4C98-9FE2-9558EE25B428}" dt="2025-02-05T22:56:41.917" v="1174" actId="6549"/>
        <pc:sldMkLst>
          <pc:docMk/>
          <pc:sldMk cId="951769468" sldId="270"/>
        </pc:sldMkLst>
        <pc:spChg chg="mod">
          <ac:chgData name="Ruth Watson" userId="4267d438-b305-4ee9-8167-841057f7cb0a" providerId="ADAL" clId="{7426438E-2611-4C98-9FE2-9558EE25B428}" dt="2025-02-05T22:55:56.469" v="1156" actId="26606"/>
          <ac:spMkLst>
            <pc:docMk/>
            <pc:sldMk cId="951769468" sldId="270"/>
            <ac:spMk id="2" creationId="{5070071A-C302-6875-DCEA-FAC04041520C}"/>
          </ac:spMkLst>
        </pc:spChg>
        <pc:spChg chg="mod">
          <ac:chgData name="Ruth Watson" userId="4267d438-b305-4ee9-8167-841057f7cb0a" providerId="ADAL" clId="{7426438E-2611-4C98-9FE2-9558EE25B428}" dt="2025-02-05T22:56:41.917" v="1174" actId="6549"/>
          <ac:spMkLst>
            <pc:docMk/>
            <pc:sldMk cId="951769468" sldId="270"/>
            <ac:spMk id="3" creationId="{B2D79635-12BB-266E-A631-2D14AA8465E0}"/>
          </ac:spMkLst>
        </pc:spChg>
        <pc:spChg chg="add del">
          <ac:chgData name="Ruth Watson" userId="4267d438-b305-4ee9-8167-841057f7cb0a" providerId="ADAL" clId="{7426438E-2611-4C98-9FE2-9558EE25B428}" dt="2025-02-05T22:55:51.871" v="1151" actId="26606"/>
          <ac:spMkLst>
            <pc:docMk/>
            <pc:sldMk cId="951769468" sldId="270"/>
            <ac:spMk id="9" creationId="{F7FEF3BF-EB91-4544-BF8F-4B0AF2D9FF1F}"/>
          </ac:spMkLst>
        </pc:spChg>
        <pc:spChg chg="add del">
          <ac:chgData name="Ruth Watson" userId="4267d438-b305-4ee9-8167-841057f7cb0a" providerId="ADAL" clId="{7426438E-2611-4C98-9FE2-9558EE25B428}" dt="2025-02-05T22:55:51.871" v="1151" actId="26606"/>
          <ac:spMkLst>
            <pc:docMk/>
            <pc:sldMk cId="951769468" sldId="270"/>
            <ac:spMk id="11" creationId="{3FCF67D5-ED68-450B-8345-4E10E7A1171B}"/>
          </ac:spMkLst>
        </pc:spChg>
        <pc:spChg chg="add del">
          <ac:chgData name="Ruth Watson" userId="4267d438-b305-4ee9-8167-841057f7cb0a" providerId="ADAL" clId="{7426438E-2611-4C98-9FE2-9558EE25B428}" dt="2025-02-05T22:55:56.425" v="1155" actId="26606"/>
          <ac:spMkLst>
            <pc:docMk/>
            <pc:sldMk cId="951769468" sldId="270"/>
            <ac:spMk id="13" creationId="{46DBB1A9-22FF-46E7-97B9-AE54774753DD}"/>
          </ac:spMkLst>
        </pc:spChg>
        <pc:spChg chg="add">
          <ac:chgData name="Ruth Watson" userId="4267d438-b305-4ee9-8167-841057f7cb0a" providerId="ADAL" clId="{7426438E-2611-4C98-9FE2-9558EE25B428}" dt="2025-02-05T22:55:56.469" v="1156" actId="26606"/>
          <ac:spMkLst>
            <pc:docMk/>
            <pc:sldMk cId="951769468" sldId="270"/>
            <ac:spMk id="16" creationId="{70068059-9097-4F05-BA38-CDD7DBF77372}"/>
          </ac:spMkLst>
        </pc:spChg>
        <pc:spChg chg="add">
          <ac:chgData name="Ruth Watson" userId="4267d438-b305-4ee9-8167-841057f7cb0a" providerId="ADAL" clId="{7426438E-2611-4C98-9FE2-9558EE25B428}" dt="2025-02-05T22:55:56.469" v="1156" actId="26606"/>
          <ac:spMkLst>
            <pc:docMk/>
            <pc:sldMk cId="951769468" sldId="270"/>
            <ac:spMk id="17" creationId="{E164A015-EDB3-4688-8B77-9255305411E1}"/>
          </ac:spMkLst>
        </pc:spChg>
        <pc:picChg chg="add mod">
          <ac:chgData name="Ruth Watson" userId="4267d438-b305-4ee9-8167-841057f7cb0a" providerId="ADAL" clId="{7426438E-2611-4C98-9FE2-9558EE25B428}" dt="2025-02-05T22:55:36.027" v="1149"/>
          <ac:picMkLst>
            <pc:docMk/>
            <pc:sldMk cId="951769468" sldId="270"/>
            <ac:picMk id="4" creationId="{633824C1-4070-EACE-FF7E-D94D6EFF8A30}"/>
          </ac:picMkLst>
        </pc:picChg>
        <pc:cxnChg chg="add del">
          <ac:chgData name="Ruth Watson" userId="4267d438-b305-4ee9-8167-841057f7cb0a" providerId="ADAL" clId="{7426438E-2611-4C98-9FE2-9558EE25B428}" dt="2025-02-05T22:55:56.425" v="1155" actId="26606"/>
          <ac:cxnSpMkLst>
            <pc:docMk/>
            <pc:sldMk cId="951769468" sldId="270"/>
            <ac:cxnSpMk id="14" creationId="{3A1AAD47-56AD-4EE6-A88C-981D060DC2D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010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257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406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137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938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68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946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4426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476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10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132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6814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8645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229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0669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099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094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E0F18-F034-4533-9937-BD0B062ECCB5}" type="datetimeFigureOut">
              <a:rPr lang="en-AU" smtClean="0"/>
              <a:t>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A6E5E-8F18-41B3-BC1C-40D64255CA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3001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tianmathsteachers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0068059-9097-4F05-BA38-CDD7DBF7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64A015-EDB3-4688-8B77-92553054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5103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70071A-C302-6875-DCEA-FAC040415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3794" y="643467"/>
            <a:ext cx="9600217" cy="3585834"/>
          </a:xfrm>
        </p:spPr>
        <p:txBody>
          <a:bodyPr>
            <a:normAutofit/>
          </a:bodyPr>
          <a:lstStyle/>
          <a:p>
            <a:pPr algn="l"/>
            <a:r>
              <a:rPr lang="en-US" sz="7200"/>
              <a:t>Pythagoras</a:t>
            </a:r>
            <a:endParaRPr lang="en-AU" sz="7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D79635-12BB-266E-A631-2D14AA846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3794" y="4872767"/>
            <a:ext cx="9600217" cy="1424165"/>
          </a:xfrm>
        </p:spPr>
        <p:txBody>
          <a:bodyPr>
            <a:normAutofit/>
          </a:bodyPr>
          <a:lstStyle/>
          <a:p>
            <a:pPr algn="l"/>
            <a:r>
              <a:rPr lang="en-AU" sz="3200" dirty="0">
                <a:hlinkClick r:id="rId3"/>
              </a:rPr>
              <a:t>Home - Christian Mathematics Teachers</a:t>
            </a:r>
            <a:endParaRPr lang="en-AU" sz="3200" dirty="0"/>
          </a:p>
        </p:txBody>
      </p:sp>
      <p:pic>
        <p:nvPicPr>
          <p:cNvPr id="4" name="Picture 3" descr="A logo with orange flowers&#10;&#10;Description automatically generated">
            <a:extLst>
              <a:ext uri="{FF2B5EF4-FFF2-40B4-BE49-F238E27FC236}">
                <a16:creationId xmlns:a16="http://schemas.microsoft.com/office/drawing/2014/main" id="{633824C1-4070-EACE-FF7E-D94D6EFF8A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731" y="5906381"/>
            <a:ext cx="715328" cy="3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6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64BF8-E5F8-EFAE-4C14-4000391B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4" y="609600"/>
            <a:ext cx="4754022" cy="1326321"/>
          </a:xfrm>
        </p:spPr>
        <p:txBody>
          <a:bodyPr>
            <a:normAutofit/>
          </a:bodyPr>
          <a:lstStyle/>
          <a:p>
            <a:r>
              <a:rPr lang="en-US" sz="3600" dirty="0"/>
              <a:t>Believed that:</a:t>
            </a:r>
            <a:endParaRPr lang="en-AU" sz="3600" dirty="0"/>
          </a:p>
        </p:txBody>
      </p:sp>
      <p:pic>
        <p:nvPicPr>
          <p:cNvPr id="5" name="Picture 4" descr="A person with a long beard and a long curly beard holding a scroll&#10;&#10;Description automatically generated">
            <a:extLst>
              <a:ext uri="{FF2B5EF4-FFF2-40B4-BE49-F238E27FC236}">
                <a16:creationId xmlns:a16="http://schemas.microsoft.com/office/drawing/2014/main" id="{FCDE217F-6402-1A7D-57BC-CCDF27ED9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AF439-B42E-BE4D-8E57-A909C0900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534" y="2096064"/>
            <a:ext cx="4754022" cy="3695136"/>
          </a:xfrm>
        </p:spPr>
        <p:txBody>
          <a:bodyPr>
            <a:normAutofit/>
          </a:bodyPr>
          <a:lstStyle/>
          <a:p>
            <a:r>
              <a:rPr lang="en-AU" sz="2400" dirty="0"/>
              <a:t>Numbers ruled the world</a:t>
            </a:r>
          </a:p>
          <a:p>
            <a:r>
              <a:rPr lang="en-AU" sz="2400" dirty="0"/>
              <a:t>The whole universe could be explained by counting numbers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DCF65E-F84E-483D-83D7-A1616D569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656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30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cloud in space&#10;&#10;Description automatically generated">
            <a:extLst>
              <a:ext uri="{FF2B5EF4-FFF2-40B4-BE49-F238E27FC236}">
                <a16:creationId xmlns:a16="http://schemas.microsoft.com/office/drawing/2014/main" id="{5C0EECC8-BEA0-3047-8A35-6ADD8D79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9" r="1" b="30536"/>
          <a:stretch/>
        </p:blipFill>
        <p:spPr>
          <a:xfrm>
            <a:off x="20" y="2030"/>
            <a:ext cx="12191980" cy="68559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18B05-8609-5724-8F16-A0AF214E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sz="4000" dirty="0"/>
              <a:t>Pythagoras</a:t>
            </a:r>
            <a:r>
              <a:rPr lang="en-US" dirty="0"/>
              <a:t>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2DF1B-C075-BA48-D5A8-197141467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695136"/>
          </a:xfrm>
        </p:spPr>
        <p:txBody>
          <a:bodyPr>
            <a:normAutofit/>
          </a:bodyPr>
          <a:lstStyle/>
          <a:p>
            <a:r>
              <a:rPr lang="en-US" sz="2800" dirty="0"/>
              <a:t>Marveled at the reliable and predictable mathematical patterns that exist in the universe</a:t>
            </a:r>
          </a:p>
          <a:p>
            <a:r>
              <a:rPr lang="en-US" sz="2800" dirty="0"/>
              <a:t>Identified that  t</a:t>
            </a:r>
            <a:r>
              <a:rPr lang="en-AU" altLang="en-US" sz="2800" dirty="0"/>
              <a:t>he world is in constant flux, but the geometric and numerical relationships don’t change</a:t>
            </a:r>
          </a:p>
          <a:p>
            <a:r>
              <a:rPr lang="en-AU" altLang="en-US" sz="2800" dirty="0"/>
              <a:t>Hence ultimate reality consists of geometry and numbers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1745C-2795-66AF-FF2E-36B4209543B1}"/>
              </a:ext>
            </a:extLst>
          </p:cNvPr>
          <p:cNvSpPr txBox="1"/>
          <p:nvPr/>
        </p:nvSpPr>
        <p:spPr>
          <a:xfrm>
            <a:off x="5371443" y="5689733"/>
            <a:ext cx="6358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Therefore, numbers rule the universe!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51487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68F8D-AFAB-864D-9763-2D6D2CF14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3544169" cy="1267810"/>
          </a:xfrm>
        </p:spPr>
        <p:txBody>
          <a:bodyPr anchor="b">
            <a:normAutofit/>
          </a:bodyPr>
          <a:lstStyle/>
          <a:p>
            <a:pPr algn="l"/>
            <a:r>
              <a:rPr lang="en-US" sz="3600" dirty="0"/>
              <a:t>Pythagoras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1BDA-1E8C-D60B-C3FB-A9C00B6D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2096063"/>
            <a:ext cx="4180505" cy="4028512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2400" dirty="0"/>
              <a:t>Was Greek</a:t>
            </a:r>
          </a:p>
          <a:p>
            <a:pPr>
              <a:lnSpc>
                <a:spcPct val="130000"/>
              </a:lnSpc>
            </a:pPr>
            <a:r>
              <a:rPr lang="en-US" sz="2400" dirty="0"/>
              <a:t>Came from the Island of Samos</a:t>
            </a:r>
          </a:p>
          <a:p>
            <a:pPr>
              <a:lnSpc>
                <a:spcPct val="130000"/>
              </a:lnSpc>
            </a:pPr>
            <a:r>
              <a:rPr lang="en-US" sz="2400" dirty="0"/>
              <a:t>Lived around 500BC</a:t>
            </a:r>
          </a:p>
          <a:p>
            <a:pPr marL="457200" lvl="1" indent="0">
              <a:lnSpc>
                <a:spcPct val="130000"/>
              </a:lnSpc>
              <a:buNone/>
            </a:pPr>
            <a:r>
              <a:rPr lang="en-US" sz="2400" dirty="0"/>
              <a:t>That’s 2500 years ago!</a:t>
            </a:r>
          </a:p>
          <a:p>
            <a:pPr>
              <a:lnSpc>
                <a:spcPct val="130000"/>
              </a:lnSpc>
            </a:pPr>
            <a:r>
              <a:rPr lang="en-US" sz="2400" dirty="0"/>
              <a:t>Travelled a lot (e.g. to Egypt)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B1007713-5891-46A9-BACA-FAD760FE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8793" y="733425"/>
            <a:ext cx="6696075" cy="539115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74BB6AA7-7EAD-4D3B-9335-B6E8BD7E6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972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480C28-C9D1-77F9-8FC1-D7AC3D7BA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3765" y="1151910"/>
            <a:ext cx="5269588" cy="458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27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90F1-90B9-B83E-7768-47F04683D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20813"/>
            <a:ext cx="10353761" cy="1326321"/>
          </a:xfrm>
        </p:spPr>
        <p:txBody>
          <a:bodyPr>
            <a:normAutofit/>
          </a:bodyPr>
          <a:lstStyle/>
          <a:p>
            <a:r>
              <a:rPr lang="en-US" sz="3600" dirty="0"/>
              <a:t>The Greeks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F09D9-A3D3-E022-375D-AA724630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81" y="1837646"/>
            <a:ext cx="5993901" cy="4453824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AU" sz="2400" dirty="0"/>
              <a:t>The first-time people tried to find answers to basic questions of life in the power of human reason alone (why man created, who he was, where is he going)</a:t>
            </a:r>
          </a:p>
          <a:p>
            <a:pPr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AU" sz="2400" dirty="0"/>
              <a:t>Worshiped human reason and nature</a:t>
            </a:r>
          </a:p>
          <a:p>
            <a:pPr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AU" sz="2400" dirty="0"/>
              <a:t>Had difficulty with conflicting concepts that baffle the human mind. These upset their worldview</a:t>
            </a:r>
            <a:endParaRPr lang="en-US" sz="2400" dirty="0"/>
          </a:p>
        </p:txBody>
      </p:sp>
      <p:pic>
        <p:nvPicPr>
          <p:cNvPr id="6" name="Picture 3" descr="banner_greece_famous_people.gif">
            <a:extLst>
              <a:ext uri="{FF2B5EF4-FFF2-40B4-BE49-F238E27FC236}">
                <a16:creationId xmlns:a16="http://schemas.microsoft.com/office/drawing/2014/main" id="{33433E00-672D-602D-C794-26AC4CE42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695" y="2795075"/>
            <a:ext cx="4830763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25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1B5B0-E5BB-BD7B-747F-81684BD18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467" y="1626182"/>
            <a:ext cx="5192749" cy="390496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AU" sz="2400" dirty="0"/>
              <a:t>1000 years before Pythagoras the Babylonians knew and used the theorem regarding right angle triangles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marL="457200" lvl="1" indent="0">
              <a:buNone/>
              <a:defRPr/>
            </a:pPr>
            <a:r>
              <a:rPr lang="en-AU" sz="2400" dirty="0"/>
              <a:t>...but Pythagoras was probably the first to prove it!</a:t>
            </a:r>
          </a:p>
          <a:p>
            <a:endParaRPr lang="en-AU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7FBF8-A361-CA0F-924C-41F23097C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0" t="7763" r="25720" b="6716"/>
          <a:stretch/>
        </p:blipFill>
        <p:spPr>
          <a:xfrm>
            <a:off x="6716143" y="1626182"/>
            <a:ext cx="4562062" cy="3605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013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2365-4330-EB61-78F9-4D2835C3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28602"/>
            <a:ext cx="10353761" cy="1326321"/>
          </a:xfrm>
        </p:spPr>
        <p:txBody>
          <a:bodyPr/>
          <a:lstStyle/>
          <a:p>
            <a:r>
              <a:rPr lang="en-AU" sz="3600"/>
              <a:t>The Brotherhood of Pythagoreans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236D4-F6CF-1681-4402-63D76B450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40" y="1554923"/>
            <a:ext cx="10353762" cy="524786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AU" sz="2200" dirty="0"/>
              <a:t>Followers of Pythagoras (like Jesus)</a:t>
            </a:r>
          </a:p>
          <a:p>
            <a:pPr eaLnBrk="1" hangingPunct="1">
              <a:defRPr/>
            </a:pPr>
            <a:r>
              <a:rPr lang="en-AU" sz="2200" dirty="0"/>
              <a:t>A secret society</a:t>
            </a:r>
          </a:p>
          <a:p>
            <a:pPr eaLnBrk="1" hangingPunct="1">
              <a:defRPr/>
            </a:pPr>
            <a:r>
              <a:rPr lang="en-AU" sz="2200" dirty="0"/>
              <a:t>Devoted to the study of mathematics</a:t>
            </a:r>
          </a:p>
          <a:p>
            <a:pPr eaLnBrk="1" hangingPunct="1">
              <a:defRPr/>
            </a:pPr>
            <a:r>
              <a:rPr lang="en-AU" sz="2200" dirty="0"/>
              <a:t>Like a cult</a:t>
            </a:r>
          </a:p>
          <a:p>
            <a:pPr lvl="1" eaLnBrk="1" hangingPunct="1">
              <a:defRPr/>
            </a:pPr>
            <a:r>
              <a:rPr lang="en-AU" sz="2200" dirty="0"/>
              <a:t>Purity (didn’t eat beans as they weren’t ‘pure’)</a:t>
            </a:r>
          </a:p>
          <a:p>
            <a:pPr lvl="1" eaLnBrk="1" hangingPunct="1">
              <a:defRPr/>
            </a:pPr>
            <a:r>
              <a:rPr lang="en-AU" sz="2200" dirty="0"/>
              <a:t>Long hair</a:t>
            </a:r>
          </a:p>
          <a:p>
            <a:pPr lvl="1" eaLnBrk="1" hangingPunct="1">
              <a:defRPr/>
            </a:pPr>
            <a:r>
              <a:rPr lang="en-AU" sz="2200" dirty="0"/>
              <a:t>Simple clothing</a:t>
            </a:r>
          </a:p>
          <a:p>
            <a:pPr lvl="1" eaLnBrk="1" hangingPunct="1">
              <a:defRPr/>
            </a:pPr>
            <a:r>
              <a:rPr lang="en-AU" sz="2200" dirty="0"/>
              <a:t>Went barefoot</a:t>
            </a:r>
          </a:p>
          <a:p>
            <a:pPr eaLnBrk="1" hangingPunct="1">
              <a:defRPr/>
            </a:pPr>
            <a:r>
              <a:rPr lang="en-AU" sz="2200" dirty="0"/>
              <a:t>Symbol – star pentagon (5-pointed star formed by drawing diagonals of a regular pentagon)</a:t>
            </a:r>
          </a:p>
        </p:txBody>
      </p:sp>
      <p:pic>
        <p:nvPicPr>
          <p:cNvPr id="4" name="Picture 4" descr="1116257_f260">
            <a:extLst>
              <a:ext uri="{FF2B5EF4-FFF2-40B4-BE49-F238E27FC236}">
                <a16:creationId xmlns:a16="http://schemas.microsoft.com/office/drawing/2014/main" id="{4A4178FE-9802-6387-EB5C-DDD074F3A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37"/>
          <a:stretch>
            <a:fillRect/>
          </a:stretch>
        </p:blipFill>
        <p:spPr bwMode="auto">
          <a:xfrm>
            <a:off x="8517835" y="2107051"/>
            <a:ext cx="2755045" cy="2765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32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83F86-EA05-4345-F300-DF095CC37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>
            <a:normAutofit/>
          </a:bodyPr>
          <a:lstStyle/>
          <a:p>
            <a:pPr algn="l"/>
            <a:r>
              <a:rPr lang="en-US" sz="2600" dirty="0"/>
              <a:t>Pythagoreans were interested in:</a:t>
            </a:r>
            <a:endParaRPr lang="en-AU" sz="2600" dirty="0"/>
          </a:p>
        </p:txBody>
      </p:sp>
      <p:pic>
        <p:nvPicPr>
          <p:cNvPr id="7" name="Picture 6" descr="A group of people playing music&#10;&#10;Description automatically generated">
            <a:extLst>
              <a:ext uri="{FF2B5EF4-FFF2-40B4-BE49-F238E27FC236}">
                <a16:creationId xmlns:a16="http://schemas.microsoft.com/office/drawing/2014/main" id="{69A24D0C-960B-500A-F099-875C18F59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1" r="-2" b="-2"/>
          <a:stretch/>
        </p:blipFill>
        <p:spPr>
          <a:xfrm>
            <a:off x="20" y="10"/>
            <a:ext cx="7552924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39B74-708F-D3BD-5776-718C09C04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4444" y="2314725"/>
            <a:ext cx="3113112" cy="3695136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AU" sz="2400" dirty="0"/>
              <a:t>Philosophy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eaLnBrk="1" hangingPunct="1">
              <a:lnSpc>
                <a:spcPct val="110000"/>
              </a:lnSpc>
              <a:defRPr/>
            </a:pPr>
            <a:r>
              <a:rPr lang="en-AU" sz="2400" dirty="0"/>
              <a:t>Music – noise that makes sense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eaLnBrk="1" hangingPunct="1">
              <a:lnSpc>
                <a:spcPct val="110000"/>
              </a:lnSpc>
              <a:defRPr/>
            </a:pPr>
            <a:r>
              <a:rPr lang="en-AU" sz="2400" dirty="0"/>
              <a:t>Mathematics - rules that describe how the world works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eaLnBrk="1" hangingPunct="1">
              <a:lnSpc>
                <a:spcPct val="110000"/>
              </a:lnSpc>
              <a:defRPr/>
            </a:pPr>
            <a:r>
              <a:rPr lang="en-AU" sz="2400" dirty="0"/>
              <a:t>Astronomy</a:t>
            </a:r>
          </a:p>
          <a:p>
            <a:pPr>
              <a:lnSpc>
                <a:spcPct val="110000"/>
              </a:lnSpc>
            </a:pPr>
            <a:endParaRPr lang="en-AU" sz="15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3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34FC6-601C-7B9F-1935-33735CCC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609600"/>
            <a:ext cx="6466956" cy="1326321"/>
          </a:xfrm>
        </p:spPr>
        <p:txBody>
          <a:bodyPr>
            <a:normAutofit/>
          </a:bodyPr>
          <a:lstStyle/>
          <a:p>
            <a:r>
              <a:rPr lang="en-AU" sz="3600" dirty="0"/>
              <a:t>Pythagoras worshipped Maths!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5DF8F-0B79-59CF-2B33-DE9B004CF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8713" y="2753138"/>
            <a:ext cx="6158844" cy="3038061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  <a:defRPr/>
            </a:pPr>
            <a:r>
              <a:rPr lang="en-AU" sz="2400" dirty="0"/>
              <a:t>He believed Numbers ruled the world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AU" sz="2400" dirty="0"/>
              <a:t>He believed the whole universe could be explained by counting numbers</a:t>
            </a:r>
          </a:p>
        </p:txBody>
      </p:sp>
      <p:pic>
        <p:nvPicPr>
          <p:cNvPr id="7" name="Picture 6" descr="A statue of a person holding a large star&#10;&#10;Description automatically generated">
            <a:extLst>
              <a:ext uri="{FF2B5EF4-FFF2-40B4-BE49-F238E27FC236}">
                <a16:creationId xmlns:a16="http://schemas.microsoft.com/office/drawing/2014/main" id="{13E56114-3ADF-5121-CBE1-50BB3FAF3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51" y="-89451"/>
            <a:ext cx="4318144" cy="70468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23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A716-2754-DC49-9073-E9ABD5D9C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…but he couldn’t cope with surds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26794-A3B2-0438-BDD8-A06A97A63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4" y="2088319"/>
            <a:ext cx="5751165" cy="3702881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AU" sz="2400" dirty="0"/>
              <a:t>Despaired over irrational numbers (a number that goes on forever – it has no ‘exact’ answer)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AU" sz="2400" dirty="0"/>
              <a:t>The original definition of an irrational Number:</a:t>
            </a:r>
          </a:p>
          <a:p>
            <a:pPr lvl="1" eaLnBrk="1" hangingPunct="1">
              <a:lnSpc>
                <a:spcPct val="130000"/>
              </a:lnSpc>
              <a:buFontTx/>
              <a:buNone/>
              <a:defRPr/>
            </a:pPr>
            <a:r>
              <a:rPr lang="en-AU" sz="2400" dirty="0"/>
              <a:t>“A number beyond human reason”</a:t>
            </a:r>
            <a:endParaRPr lang="en-AU" sz="2400" dirty="0">
              <a:ea typeface="+mn-ea"/>
            </a:endParaRPr>
          </a:p>
          <a:p>
            <a:endParaRPr lang="en-AU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EA20F-561A-DE44-8875-13EBFADE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89376" y="5602354"/>
            <a:ext cx="5094154" cy="682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It destroyed his world view!</a:t>
            </a:r>
            <a:endParaRPr lang="en-AU" sz="2400" dirty="0"/>
          </a:p>
        </p:txBody>
      </p:sp>
      <p:pic>
        <p:nvPicPr>
          <p:cNvPr id="5" name="Picture 4" descr="A purpl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B80A14A-9FBF-563A-A6EB-E16120041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327" y="2563797"/>
            <a:ext cx="4764427" cy="33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86CFE-0FFA-BE73-C2EE-231B76A0C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9544" y="1058306"/>
            <a:ext cx="5106004" cy="1327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dirty="0"/>
              <a:t>Pythagoras worshipped the created rather than the creator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15A3-DE13-13B6-C8BE-B1AB11628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9544" y="2871951"/>
            <a:ext cx="5180686" cy="2927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400" dirty="0">
                <a:effectLst/>
              </a:rPr>
              <a:t>The Bible says:</a:t>
            </a:r>
          </a:p>
          <a:p>
            <a:pPr marL="457200" lvl="1" indent="0">
              <a:buNone/>
            </a:pPr>
            <a:r>
              <a:rPr lang="en-AU" sz="2400" i="1" dirty="0">
                <a:effectLst/>
              </a:rPr>
              <a:t>“They exchanged the truth about God for a lie, and worshiped and served created things rather than the Creator—who is forever praised. Amen.” </a:t>
            </a:r>
            <a:r>
              <a:rPr lang="en-AU" dirty="0">
                <a:effectLst/>
              </a:rPr>
              <a:t>Rom. 1:25</a:t>
            </a:r>
            <a:endParaRPr lang="en-AU" dirty="0"/>
          </a:p>
          <a:p>
            <a:endParaRPr lang="en-AU" sz="2400" dirty="0"/>
          </a:p>
        </p:txBody>
      </p:sp>
      <p:pic>
        <p:nvPicPr>
          <p:cNvPr id="6" name="Picture 5" descr="A painting of a person seated in a robe&#10;&#10;Description automatically generated">
            <a:extLst>
              <a:ext uri="{FF2B5EF4-FFF2-40B4-BE49-F238E27FC236}">
                <a16:creationId xmlns:a16="http://schemas.microsoft.com/office/drawing/2014/main" id="{CF768C88-9653-CE14-C2F8-8B256EE43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55" y="1182813"/>
            <a:ext cx="4492373" cy="44923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481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drawing on a book&#10;&#10;Description automatically generated">
            <a:extLst>
              <a:ext uri="{FF2B5EF4-FFF2-40B4-BE49-F238E27FC236}">
                <a16:creationId xmlns:a16="http://schemas.microsoft.com/office/drawing/2014/main" id="{3CF26A63-6037-ABA5-0DF2-1C6191BC0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r="23356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A9C85-3EF0-3746-B2DF-611AC4F26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3837" y="823855"/>
            <a:ext cx="5085427" cy="5388102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20000"/>
              </a:spcBef>
              <a:buClr>
                <a:srgbClr val="86D1EC"/>
              </a:buClr>
              <a:buSzPct val="90000"/>
              <a:buNone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However, God gave numbers as a tool to: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Observe reality and classy it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Formulate relationships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Explain and predict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Make wise decisions and serve</a:t>
            </a:r>
          </a:p>
          <a:p>
            <a:pPr marL="457200" lvl="1" indent="0" eaLnBrk="1" hangingPunct="1">
              <a:spcBef>
                <a:spcPct val="20000"/>
              </a:spcBef>
              <a:buNone/>
              <a:defRPr/>
            </a:pPr>
            <a:endParaRPr lang="en-AU" sz="2200" kern="0" dirty="0">
              <a:effectLst>
                <a:outerShdw blurRad="38100" dist="38100" dir="2700000" algn="tl">
                  <a:srgbClr val="000000"/>
                </a:outerShdw>
              </a:effectLst>
              <a:cs typeface="Arial"/>
            </a:endParaRPr>
          </a:p>
          <a:p>
            <a:pPr marL="457200" lvl="1" indent="0" eaLnBrk="1" hangingPunct="1">
              <a:spcBef>
                <a:spcPct val="20000"/>
              </a:spcBef>
              <a:buNone/>
              <a:defRPr/>
            </a:pPr>
            <a:endParaRPr lang="en-AU" sz="2200" kern="0" dirty="0">
              <a:effectLst>
                <a:outerShdw blurRad="38100" dist="38100" dir="2700000" algn="tl">
                  <a:srgbClr val="000000"/>
                </a:outerShdw>
              </a:effectLst>
              <a:cs typeface="Arial"/>
            </a:endParaRPr>
          </a:p>
          <a:p>
            <a:pPr marL="457200" lvl="1" indent="0" algn="r">
              <a:spcBef>
                <a:spcPct val="20000"/>
              </a:spcBef>
              <a:buClr>
                <a:srgbClr val="86D1EC"/>
              </a:buClr>
              <a:buSzPct val="90000"/>
              <a:buNone/>
              <a:defRPr/>
            </a:pPr>
            <a:r>
              <a:rPr lang="en-AU" sz="2200" kern="0" dirty="0"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Pythagoras worshipped the God given tool – not the God who gave them this tool!</a:t>
            </a:r>
          </a:p>
          <a:p>
            <a:endParaRPr lang="en-AU" sz="2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DCF65E-F84E-483D-83D7-A1616D569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656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7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cloud in space&#10;&#10;Description automatically generated">
            <a:extLst>
              <a:ext uri="{FF2B5EF4-FFF2-40B4-BE49-F238E27FC236}">
                <a16:creationId xmlns:a16="http://schemas.microsoft.com/office/drawing/2014/main" id="{5C0EECC8-BEA0-3047-8A35-6ADD8D79D6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9" r="1" b="30536"/>
          <a:stretch/>
        </p:blipFill>
        <p:spPr>
          <a:xfrm>
            <a:off x="20" y="2030"/>
            <a:ext cx="12191980" cy="68559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2DF1B-C075-BA48-D5A8-197141467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1332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Who or what do you worship?</a:t>
            </a:r>
            <a:endParaRPr lang="en-AU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262766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958</TotalTime>
  <Words>418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Calibri</vt:lpstr>
      <vt:lpstr>Rockwell</vt:lpstr>
      <vt:lpstr>Wingdings</vt:lpstr>
      <vt:lpstr>Damask</vt:lpstr>
      <vt:lpstr>Pythagoras</vt:lpstr>
      <vt:lpstr>Believed that:</vt:lpstr>
      <vt:lpstr>Pythagoras:</vt:lpstr>
      <vt:lpstr>Pythagoras</vt:lpstr>
      <vt:lpstr>The Greeks</vt:lpstr>
      <vt:lpstr>PowerPoint Presentation</vt:lpstr>
      <vt:lpstr>The Brotherhood of Pythagoreans</vt:lpstr>
      <vt:lpstr>Pythagoreans were interested in:</vt:lpstr>
      <vt:lpstr>Pythagoras worshipped Maths!</vt:lpstr>
      <vt:lpstr>…but he couldn’t cope with surds</vt:lpstr>
      <vt:lpstr>PowerPoint Presentation</vt:lpstr>
      <vt:lpstr>PowerPoint Presentation</vt:lpstr>
      <vt:lpstr>PowerPoint Presentation</vt:lpstr>
    </vt:vector>
  </TitlesOfParts>
  <Company>Northern Territory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Ruth Watson</dc:creator>
  <cp:lastModifiedBy>Ruth Watson</cp:lastModifiedBy>
  <cp:revision>1</cp:revision>
  <dcterms:created xsi:type="dcterms:W3CDTF">2025-02-04T07:30:24Z</dcterms:created>
  <dcterms:modified xsi:type="dcterms:W3CDTF">2025-02-05T22:56:49Z</dcterms:modified>
</cp:coreProperties>
</file>